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瓶盖识别视觉方案（2D）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**Modbus通信**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配置Modbus TCP协议，将检测结果实时上传至MES系统，地址映射为预设寄存器。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**TCP客户端**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建立与上位机的TCP连接，发送结构化数据（含时间戳、产品ID、检测状态）。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**缺陷统计**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按小时/班次统计NG率，生成趋势图并触发阈值报警（如NG率&gt;5%时通知维护）。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**数据导出**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定期导出检测日志至CSV文件，供质量分析系统进一步处理。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风险点：环境光照不稳定可能影响喷码识别对比度。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解决方案：采用高亮度背光源并设置固定照明模式，减少环境光干扰。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风险点：相机安装角度偏差可能导致ROI区域偏移。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解决方案：使用激光定位辅助安装，确保相机与瓶盖垂直对准。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风险点：不同批次瓶盖表面反光差异可能影响检测稳定性。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解决方案：在软件中启用自适应对比度调整功能，提升对材质变化的容忍度。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●产品名称：瓶盖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●识别内容：喷码有无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●检测区域(mm*mm)：35.0 * 35.0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●识别节拍(pcs/min)：85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●识别时产品运动速度(m/s)：0.2</a:t>
            </a:r>
          </a:p>
          <a:p>
            <a:pPr>
              <a:defRPr sz="1400" b="1"/>
            </a:pPr>
            <a:r>
              <a:t>●工作距离(mm)：143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143mm, B(视野宽度) = 42mm, C(视野长度) = 58mm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MT1228X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307000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515800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259613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68413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MT1228X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PFM-DM2727W/R/G/B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配置相机分辨率与帧率以满足85 pcs/min的节拍要求，确保在0.2 m/s传送带速度下捕捉清晰图像。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设置触发模式为外部触发（与传送带同步），避免图像模糊。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使用高亮度背光或环形光源，增强白色瓶盖表面喷码的对比度，确保最小1 mm特征可识别。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**图像增强**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应用亮度均值工具调整图像整体亮度，确保喷码区域灰度值稳定。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使用对比度测量工具提升喷码与背景的对比度，降低环境光干扰。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**ROI区域定义**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在35×35 mm检测区域内绘制矩形ROI，覆盖喷码可能出现的区域。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喷码有无检测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**模板匹配配置**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通过图案有无工具设置模板区域，导入标准喷码图像作为基准模板。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开启独立位置修正功能（自动订阅基准图的位置修正），补偿传送带运动导致的偏移。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**灵敏度调整**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选择自动模式，设置相似度阈值（最小得分）为0.85，确保仅匹配高精度喷码。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配置极性为“不考虑极性”，适应不同光照条件下的喷码颜色变化。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**结果判断**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设置检测条件为“存在OK”，若检测到喷码则判定为合格（OK），否则为不合格（NG）。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将检测结果（OK/NG）通过数字量输出接口反馈至PLC，控制分拣装置动作。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记录每次检测的详细结果（包括得分、位置坐标）至设备日志。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