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记录每次检测的详细结果（如字符内容、得分、位置坐标），用于质量追溯。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**统计处理**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统计合格率与NG原因分布，生成日报表并导出至本地存储（通过“数据导出”功能）。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**Modbus/TCP通信**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配置Modbus或TCP/IP协议，将检测结果实时传输至MES系统或上位机。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**数据导出与分析**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定期导出检测日志与图像，分析误判原因并优化识别参数（如调整阈值或重新训练模型）。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风险点：环境光线干扰导致白色塑料反光影响识别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解决方案：采用高均匀性背光/环形光源消除反光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解决方案：校准相机与传送带垂直度，确保257mm工作距离下视野完整覆盖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风险点：瓶盖正反面特征（如文字/图案）存在细微差异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解决方案：通过字符识别工具划定关键ROI区域并设置基准字符匹配阈值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●识别内容：正反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●工作距离(mm)：257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257mm, B(视野宽度) = 114mm, C(视野长度) = 156mm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7651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85318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VLHXA30D60R2X-24V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设置相机分辨率以满足最小识别特征（1mm）的精度要求，确保检测区域（100×100mm）完整覆盖。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配置曝光时间与增益，优化白色塑料瓶盖的成像亮度，避免过曝或欠曝。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启用触发模式（静止检测），与传送带停止信号同步，确保每次采集图像时产品处于静止状态。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使用高均匀性背光或环形光源，消除塑料材质反光干扰，增强瓶盖正反面特征的对比度。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**灰度化与二值化**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将图像转换为灰度图，降低颜色噪声影响。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应用自适应阈值分割，突出瓶盖边缘及正反面特征区域（如文字、图案）。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**ROI区域绘制**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在检测区域内划定关键特征区域（如瓶盖顶部文字或标志），用于后续识别工具定位。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正反识别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**字符识别工具**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在划定的ROI区域启用字符识别功能，设置检测范围并导入预训练的字符识别模型（如Common.bin）。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配置字符过滤规则（如仅识别特定字符或数字），通过“基准字符”判断依据匹配预设的正面标识。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若识别到预设字符且得分高于阈值，则判定为正面（OK）；否则判定为反面（NG）。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**颜色识别工具（可选）**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若正反面存在颜色差异（如正面为白色，反面为浅灰色），启用颜色识别工具，设置颜色阈值范围进行区分。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将识别结果（OK/NG）通过IO信号输出至PLC或显示设备，控制后续分拣动作。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