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瓶盖识别视觉方案（2D）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OK/NG判定：匹配类别为"正面"时输出OK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结果分隔符设置为逗号（适配后续数据处理）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启用方案运行数据导出功能（保存检测日志）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将检测结果通过DO信号输出至PLC控制系统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风险点：环境光照波动可能影响瓶盖表面特征识别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解决方案：采用高亮度环形光源并启用软件亮度均值调整功能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风险点：相机安装角度偏差导致检测区域覆盖不全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解决方案：参照布局图使用标定工具校准安装位置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风险点：不同批次瓶盖颜色/材质差异导致识别误判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解决方案：采集多批次样本进行分类模型训练优化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●产品名称：瓶盖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●识别内容：正反识别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●工作距离(mm)：506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智能相机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50" y="1080000"/>
            <a:ext cx="3653974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智能相机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771" y="933767"/>
            <a:ext cx="5043963" cy="464724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94474" y="5193723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506mm, B(视野宽度) = 224mm, C(视野长度) = 307mm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7381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82619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VLFHXA90D125X70X-24V-C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设置触发模式为外部触发（适配传送带来料）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配置曝光时间与增益以确保瓶盖表面特征清晰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ROI区域绘制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在200×200mm范围内绘制矩形检测区域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亮度均值调整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增强瓶盖与背景的对比度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对比度测量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突出瓶盖正反面的纹理差异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正反识别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注册分类工具配置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检测区域设置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使用全屏检测区域覆盖200×200mm范围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手动注册正面/反面样本图像（各至少5张）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绘制四边形ROI标注瓶盖主体区域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训练生成分类模型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判断依据设置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选择"类别判断"，设定目标类别为"正面"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扩展参数优化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开启最小得分过滤（阈值设为85%）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启用出界过滤使能防止误判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