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电动车车把识别视觉方案（2D）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Modbus通信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配置寄存器地址0x1000输出检测结果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设置轮询周期与30pcs/min节拍同步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风险点：强光干扰可能导致图像对比度下降，影响识别准确性。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解决方案：采用中孔背光源并控制环境光照强度，确保金属表面反光可控。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风险点：工作距离较长（461mm），可能因镜头畸变或聚焦不准确导致图像失真。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解决方案：选用8mm焦距镜头并校准焦点，确保在该距离下图像清晰无畸变。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风险点：车把表面氧化或涂层差异可能影响黑色区域的识别效果。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解决方案：增强光源亮度并优化图像对比度处理算法，提升对颜色变化的鲁棒性。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●产品名称：电动车车把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●识别内容：区分左右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●检测区域(mm*mm)：250.0 * 25.0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●识别时产品运动速度(m/s)：0.5</a:t>
            </a:r>
          </a:p>
          <a:p>
            <a:pPr>
              <a:defRPr sz="1400" b="1"/>
            </a:pPr>
            <a:r>
              <a:t>●工作距离(mm)：461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8091" y="1080000"/>
            <a:ext cx="3928870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1106" y="5157134"/>
            <a:ext cx="554836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461mm, B(视野宽度) = 204mm, C(视野长度) = 280mm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MV-SC6016C-00C-NNN/V2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FA0802D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中孔背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8884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9764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288731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497531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I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72597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81397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MV-SC6016C-00C-NNN/V2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FA0802D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PFM-DM250250W/R/G/B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设置触发模式为外部触发（适应传送带运动）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调整曝光时间以匹配0.5m/s运动速度（防止模糊）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设置ROI区域为250*25mm矩形（覆盖车把全宽）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采用高亮度环形光源（增强金属表面对比度）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设置光源角度避免反光干扰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灰度化处理（简化金属表面特征）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对比度增强（突出黑色车把与背景差异）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动态位置修正（补偿传送带运动导致的偏移）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目标检测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绘制单个四边形ROI覆盖车把特征区域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导入预先训练的左右车把分类模型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设置最低置信度阈值为90%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参数调整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启用独立位置修正（自动补偿±5mm偏移）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设置最大查找个数为1（单件检测）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类别判断（输出"Left"/"Right"标识）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状态输出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OK/NG判断（基于置信度阈值）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输出左右标识字符到PLC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存储检测结果（含置信度值）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