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电子元器件外观检测视觉方案（2D）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风险点：现场光照不稳定可能影响图像采集质量。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解决方案：建议使用恒流驱动的中孔背光源，确保照明均匀稳定。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风险点：相机安装角度偏差可能导致视野偏移或检测区域不完整。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解决方案：安装时使用激光校准工具辅助定位，确保相机光轴垂直于产品表面。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风险点：黑色塑料材质反光差异大，可能导致图像灰度波动。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解决方案：采用高对比度成像方案，并在预处理阶段加入自适应亮度补偿算法。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●产品名称：电子元器件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●检测内容：凹陷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mm)：50.0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●工作距离(mm)：119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8134"/>
            <a:ext cx="3544089" cy="4055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119mm, B(视野宽度) = 16.5mm, C(视野长度) = 55mm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MV-CH240-10TM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5328 * 4000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FA2525A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7665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85459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3734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8253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202041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410841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MV-CH240-10TM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FA2525A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PFM-DM4828W/R/G/B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使用工业相机采集黑色塑料电子元器件的静态图像，确保光照均匀且无反光干扰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调整图像亮度/对比度以增强黑色塑料与凹陷区域的灰度差异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设置ROI区域（50×15mm范围）聚焦目标检测区域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应用全局掩膜遮盖非检测区域（如产品边缘非关键部位）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创建"凹陷"缺陷类别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使用智能标注工具标注凹陷区域（需确保标注边缘与缺陷轮廓贴合）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划分80%图像为训练集，20%为验证集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配置训练参数：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输入图像尺寸设置为768×768（保证12mm缺陷在缩放后仍清晰可见）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启用数据增强（旋转±15°、缩放±20%）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批量大小设为4，总轮次500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训练完成后通过阈值编辑功能设置缺陷判定标准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输出缺陷区域的二值化分割图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生成包含缺陷位置坐标与面积的检测报告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通过SDK接口将检测结果传输至MES系统（可选）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