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电子元器件外观检测视觉方案（2D）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风险点：现场存在较强环境光干扰，可能影响图像采集稳定性。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解决方案：采用中孔背光源与黑色背景组合，增强对比度并屏蔽环境光。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风险点：相机安装位置易受传送带振动影响，导致图像模糊。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风险点：来料颜色均为黑色，但表面反光特性可能存在差异。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解决方案：通过软件动态调整图像亮度和对比度，适应不同反光状态。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●产品名称：电子元器件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●检测内容：气泡、破损、溢边、漏铜、开裂、缺胶、凹陷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113mm, B(视野宽度) = 16.5mm, C(视野长度) = 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0204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1084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PFM-DM4828W/R/G/B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使用高分辨率工业相机采集电子元器件图像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设置ROI区域覆盖50*15mm检测范围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采用均匀背光消除黑色复合材料反光干扰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通过传送带定位系统确保产品静止时拍摄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应用色彩平衡消除环境光色温差异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设置全局掩膜排除非检测区域干扰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导入标注好的缺陷数据集（气泡/破损/溢边等7类）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使用缺陷分割模块进行像素级缺陷定位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启用多类别缺陷判定规则配置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设置缺陷面积/形状特征阈值（≥1mm）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通过实例分割验证不同缺陷形态的分割精度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生成缺陷类型分类报告（7类缺陷统计）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输出缺陷坐标用于后续定位处理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设置OK/NG判定阈值（基于缺陷严重程度）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生成可视化检测结果图像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记录每批次产品缺陷分布直方图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分析缺陷类型发生频率趋势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生成检测节拍统计报表（满足10pcs/min要求）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