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电池包尺寸测量视觉方案（3D）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计算焊点中心坐标（X/Z轴）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测量轮廓线高度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设置特征区域覆盖焊点顶部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参考线区域拟合基准平面（简单方法）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高度测量方式选择“特征区域+参考线”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列表值判定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对焊点中心坐标与理论值进行偏差计算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设置合格范围±0.1mm（匹配精度要求）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添加焊点坐标与偏差值到输出内容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设置通信参数（IP地址、端口号）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风险点：铝制银色表面反光可能干扰3D线扫成像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解决方案：加装遮光罩并调整环境光源至低照度模式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风险点：1835mm长距离安装易受机械振动影响精度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解决方案：采用防震支架+刚性导轨固定相机基座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风险点：电池包边缘可能存在轻微形变导致测量基准偏移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解决方案：增加预检测工位筛选严重变形产品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●产品名称：电池包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●测量内容：焊点位置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mm)：2500.0 * 2000.0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其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1080000"/>
            <a:ext cx="4483598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1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3D线激光轮廓测量仪（多台设备标定）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设置相机模式为多台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选择并应用多轮廓测量仪标定参数组（环形布局）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开启虚拟模式（调试阶段）或连接真实设备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配置扫描行数与Y轴分辨率以满足0.1mm精度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使用特征区域框选焊点区域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法向量最大角度设为5°（过滤倾斜噪点）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噪声去除等级设为中度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保留未过滤数据（便于后续分析）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滤波器类型选择高斯滤波（标准差设为1.5）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使用特征区域限定焊点区域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设置滤波窗口X/Y方向大小为5px（平衡平滑与细节保留）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焊点位置测量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特征点类型设为最大Z值（焊点凸起特征）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使用特征区域精确框选每个焊点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设置最小有效点数为0.8（确保数据完整性）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通过特征创建点（两点中点）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输入两个相邻焊点的特征点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