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电池包尺寸测量视觉方案（3D）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风险点：强环境光干扰导致3D线扫相机成像失真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解决方案：加装遮光罩并调整工业光源角度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风险点：长工作距离（1835mm）易受机械振动影响测量精度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解决方案：采用防震支架+螺钉固定相机基座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风险点：托盘载具定位偏差超出±0.1mm公差范围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解决方案：增加视觉引导定位系统校准载具位置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●产品名称：电池包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●测量内容：焊点位置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mm)：2500.0 * 2000.0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其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1080000"/>
            <a:ext cx="4483598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参数设置：虚拟模式关闭，数据采集状态开启，标定参数组选择预设标定文件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参数设置：法向量最大角度80°，噪声去除等级中度，保留未过滤数据勾选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参数设置：深度差阈值0.05mm，邻域类型八邻域，类的最小点数50，标准差倍数2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参数设置：滤波器类型高斯滤波，核大小3px，使用特征区域限定焊点区域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焊点位置测量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参数设置：轮廓线提取方式特征区域，平均轮廓线勾选，最小有效点数0.8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参数设置：拟合方法RANSAC，容差0.01mm，迭代次数1000，输出圆心坐标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通过特征创建点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参数设置：点类型固定点，输入拟合圆的圆心作为焊点中心坐标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列表值判定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参数设置：输入焊点中心坐标，设置X/Z轴合格范围（±0.1mm），输出OK/NG判定结果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参数设置：IP地址匹配PLC，发送判定结果（0=OK，1=NG）及焊点坐标数据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