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电池包尺寸测量视觉方案（3D）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8" name="图片 7" descr="3d线激光图层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235" y="4148455"/>
            <a:ext cx="2783205" cy="1692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特征点1类型：定位表面特征点输出的中心点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特征点2类型：固定点（设定理论焊点坐标）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以绝对值输出距离（启用"以绝对值输出距离"）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设置焊点偏移量合格范围：最小值0mm，最大值0.1mm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质量判定规则配置：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当所有焊点偏移量均在合格范围内时判定为OK，否则NG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输出焊点坐标X/Z值至指定寄存器地址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质量判定结果映射：OK对应0，NG对应1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启用统计报表功能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记录每次测量的焊点偏移量数据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生成每日生产报表（包含均值、标准差、NG率）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风险点：铝制银色表面强反光可能导致激光轮廓采集失真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解决方案：采用低角度激光入射+漫反射板抑制镜面反射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风险点：1835mm长焦距易受机械振动导致标定偏移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解决方案：安装双层减震支架+实时在线标定补偿模块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风险点：2500×2000mm超大尺寸电池包存在热变形风险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解决方案：集成温度补偿算法+三点基准定位校正系统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●产品名称：电池包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●测量内容：焊点位置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mm)：2500.0 * 2000.0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defRPr sz="1400" b="1"/>
            </a:pPr>
            <a:r>
              <a:t>●工作距离(mm)：1835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线扫其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588" y="1080000"/>
            <a:ext cx="483037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1835mm, X视野大小 = 1120mm, Z向视野大小 = 1530mm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SRI71600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1120mm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100μm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2.5-20kHz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716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33" y="1680210"/>
            <a:ext cx="4208733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1633" y="5465790"/>
            <a:ext cx="420873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SRI71600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设置扫描分辨率：X轴0.05mm/像素，Y轴0.05mm/像素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启用强度图辅助定位（勾选"使用强度图"）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标定参数组加载：选择并应用已标定的多轮廓测量仪参数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法向量角度范围：最小0°，最大85°（过滤倾斜噪点）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噪声去除等级：中度（平衡去噪与细节保留）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特征区域模式：使用特征区域内数据（限定焊点区域）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使用2D匹配模板编辑器制作对齐模板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选取焊点周围稳定边缘特征（如矩形ROI框选四个角点）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匹配参数设置：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金字塔级别：3（适应大尺寸工件）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匹配分数阈值：70（确保可靠匹配）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搜索半径：15（扩大边缘修正范围）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输出对齐后表面数据（启用"输出表面数据"）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焊点位置检测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通过特征创建平面（拟合焊点基准面）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使用特征区域：勾选并框选焊点区域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点云降采样：体素大小0.1mm（兼顾精度与效率）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平面类型：全局平面（默认）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定位表面特征点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特征点类型：最大Z值（定位焊点凸起中心）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使用参考平面：勾选并连接基准面输出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特征区域模式：使用特征区域内数据（限定检测范围）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通过表面特征测量尺寸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297</cp:revision>
  <dcterms:created xsi:type="dcterms:W3CDTF">2019-03-05T07:35:00Z</dcterms:created>
  <dcterms:modified xsi:type="dcterms:W3CDTF">2025-12-10T07:27:28Z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