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6" name="图片 5" descr="3d线激光图层_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8930" y="381635"/>
            <a:ext cx="4665980" cy="2837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电池模组定位视觉方案（3D）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├── 输入平面：通过特征创建平面（全局平面）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分辨率模式：保持原值（避免因镜面反射导致的分辨率失真）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平面度与尺寸检测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表面平面度测量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使用特征区域：框选电池模组顶面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全局平面度模式：所有点（覆盖完整检测面）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数据过滤模式：无（镜面表面无需额外过滤）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关键尺寸测量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通过轮廓线特征测量尺寸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特征点1类型：最大Z（定位模组顶部最高点）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特征点2类型：最小Z（定位底部最低点）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以绝对值输出高度（确保厚度测量无符号干扰）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轮廓拟合线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├── 特征区域模式：合并模式（限定测量区域）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├── 拟合方法：鲁棒（提高镜面边缘拟合精度）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离群点百分比：30%（排除镜面反光导致的异常点）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质量判定规则配置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平面度合格范围：0~0.1mm（满足0.1mm精度要求）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尺寸公差：±0.05mm（基于产品设计图纸设定）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输出管理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添加平面度、厚度、轮廓线偏差至通信输出列表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设置判定逻辑：任一测量项超差则判定NG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 ASCII通信配置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目标设备IP地址：192.168.1.100（示例）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发送格式：ASCII字符串（如"OK:Plane=0.08,Height=5.02"）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触发信号：软触发（静止工件无需外部触发）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风险点：镜面反光干扰3D扫描精度（铝制银色表面易产生强反射）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解决方案：采用偏振滤光片或调整光源入射角以抑制镜面反射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风险点：眼在手上安装易受机械振动影响定位稳定性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解决方案：加装主动减震支架并校准机械臂末端刚性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风险点：电池模组表面氧化层厚度差异导致高度测量偏差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解决方案：预设动态补偿算法并定期人工校准基准面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3050" y="177165"/>
            <a:ext cx="1313180" cy="7981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●产品名称：电池模组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●产品表面状态：是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mm)：60*40*5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mm)：2500.0 * 220.0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●相机安装方式：眼在手上</a:t>
            </a:r>
          </a:p>
          <a:p>
            <a:pPr>
              <a:defRPr sz="1400" b="1"/>
            </a:pPr>
            <a:r>
              <a:t>●工作距离(mm)：69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其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226" y="1080000"/>
            <a:ext cx="4483598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69mm, X视野大小 = 44mm, Z向视野大小 = 18mm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SR7060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44mm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50.00s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1.25-10kHz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M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70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547" y="1680210"/>
            <a:ext cx="3674904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8547" y="5465790"/>
            <a:ext cx="3674904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SR7060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深视/SSZN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3D扫描参数配置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使用3D线激光轮廓测量仪（单台模式）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设置曝光参数：降低增益以减少镜面过曝，调整曝光时间确保表面细节清晰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启用虚拟模式（调试阶段）或连接真实设备（生产阶段）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配置标定参数组（确保与硬件标定一致）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表面去噪处理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法向量最大角度：80°（过滤倾斜噪点）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噪声去除等级：中度（平衡去噪与细节保留）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特征区域：框选电池模组主体区域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表面预处理（高斯滤波）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滤波窗口X/Y方向大小：3px（平滑镜面反光）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使用特征区域：限定处理范围至目标区域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数据对齐校正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对齐步骤（2D匹配模板）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制作模板：选取托盘定位孔边缘作为共性特征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特征参数：角度范围±5°，缩放比例1.0（适应静止工件）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└── 输出对齐后表面数据（确保定位精度≤0.1mm）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表面变换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