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电脑外壳外观检测视觉方案（2D）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风险点：风险点：现场光照不稳定可能影响图像采集一致性。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解决方案：解决方案：建议使用恒流驱动的工业光源，确保检测过程中亮度稳定。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风险点：风险点：相机安装角度偏差可能导致视野覆盖不全。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解决方案：解决方案：安装时使用激光校准工具辅助定位，确保相机光轴垂直于产品表面。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风险点：风险点：不同批次外壳颜色或材质差异可能影响划痕识别效果。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解决方案：解决方案：在训练模型时加入多批次样本数据，提升模型对材质变化的适应性。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●产品名称：电脑外壳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mm)：180.0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●最小工作距离(mm)：110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●来料方式：固定位置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●最小缺陷分辨要求(mm)：0.7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●工作距离(mm)：390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390mm, B(视野宽度) = 110mm, C(视野长度) = 198mm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22787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436672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OPT-FLC200200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设置固定位置相机采集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使用高分辨率工业相机（建议≥200万像素）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配置环形光源（避免黑色塑料反光）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采集包含划痕/无划痕的样本图像（覆盖不同位置/深浅）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应用高斯滤波降噪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截取ROI区域（180*100mm产品区域）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导入标注数据（使用多边形工具精细标注划痕）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配置网格剪切工具（2×2分块提升小缺陷检测）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设置数据增强参数（旋转±5°，亮度±15%）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训练高速度模型（输入尺寸1024×600）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