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电路板外观检测视觉方案（2D）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可视化：在电路板图像上叠加缺陷区域掩膜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TCP/IP协议输出检测结果至MES系统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OK/NG信号触发气动分拣装置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风险点：风险点：环境光照不稳定可能影响图像采集一致性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解决方案：解决方案：加装遮光罩并使用恒定亮度环形光源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解决方案：解决方案：使用激光校准工具确保相机垂直对准检测区域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风险点：风险点：不同批次电路板颜色差异可能影响缺陷识别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解决方案：解决方案：在预处理阶段加入自动白平衡与亮度归一化处理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●检测内容：虚焊、错位、缺失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●产品材质：FR-4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●工作距离(mm)：260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A3135M/CU000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960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MVL-MF1628M-10MPE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A3135M/CU000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MVL-MF1628M-10MPE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OPT-RIB12000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使用高分辨率工业相机（≥1200万像素）在传送带静止状态下采集绿色FR-4电路板图像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设置ROI区域（100×50mm）聚焦焊点区域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亮度/对比度调整：增强焊点与基板的对比度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噪声过滤：采用高斯滤波消除采集噪声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自动曝光：确保不同批次电路板颜色一致性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创建3类标注：虚焊（黄色）、错位（红色）、缺失（蓝色）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输入尺寸：1024×512（覆盖100×50mm区域）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数据增强：启用旋转（±5°）、亮度（±15%）、仿射变换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训练参数：模型类型=高速度，批量大小=16，总轮次=300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OK阈值：置信度≥0.85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NG阈值：置信度≤0.15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迭代调整：针对0.2mm缺陷进行网格剪切（4×2网格）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分类输出：生成带缺陷类型的检测报告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