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电路板外观检测视觉方案（2D）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风险点：风险点：现场存在强电磁干扰，可能影响图像采集稳定性。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解决方案：解决方案：建议将设备远离高频设备，并使用屏蔽线缆连接。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风险点：风险点：相机安装高度不一致可能导致ROI区域偏移。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解决方案：解决方案：使用标定工具校准相机位置，确保每次安装后进行图像验证。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风险点：风险点：不同批次电路板颜色差异可能影响缺陷识别效果。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解决方案：解决方案：在预处理阶段加入自适应亮度调整算法，增强图像鲁棒性。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●检测内容：焊点缺陷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●产品材质：玻璃纤维/环氧树脂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●工作距离(mm)：241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A5051M/CU545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A9-1228-6MP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A5051M/CU545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A9-1228-6MP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使用高分辨率工业相机采集电路板图像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设置ROI区域覆盖100*50mm检测范围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采集包含正常焊点及多锡/铜线裸露等缺陷样本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使用ROI工具框选焊点集中区域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应用全局掩膜遮盖非焊点区域（如标准焊盘）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通过图像筛选确保工件位置一致性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焊点缺陷检测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创建"多锡缺陷"和"铜线裸露"两类标签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使用智能标注工具精确勾画缺陷轮廓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配置数据增强参数（亮度/旋转/缩放）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训练模型并监控精度曲线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设置缺陷判定阈值区分OK/NG结果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输出缺陷区域坐标及类型标签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生成检测结果报表（含缺陷面积/位置数据）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记录每次检测的缺陷分布统计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生成周期性质量趋势分析图表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