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电路板外观检测视觉方案（2D）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风险点：现场存在较强电磁干扰，可能影响图像采集稳定性。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解决方案：采用屏蔽线缆连接设备，并将相机与工控机远离干扰源安装。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风险点：相机安装高度误差可能导致视野偏移或聚焦不良。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解决方案：使用激光定位工具辅助安装，并通过软件校准确保成像清晰稳定。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风险点：不同批次电路板颜色差异可能影响点胶区域识别效果。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解决方案：在预处理阶段加入自适应亮度调整算法，提升对颜色变化的鲁棒性。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●检测内容：电路板点胶的漏涂/多涂问题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●产品材质：PCB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●最大工作距离(mm)：400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●来料方式：流水线输送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●工作距离(mm)：386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386mm,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FA3525A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0629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509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827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707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FA3525A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使用工业相机在300-400mm工作距离下采集200×200mm检测区域的电路板图像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ROI截取：框选200×200mm检测区域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背景排除：使用掩膜工具遮盖非检测区域（如电路板边缘非绿色区域）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图像增强：调整亮度/对比度确保点胶区域特征清晰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标注漏涂区域（NG标签）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标注多涂区域（NG标签）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输入尺寸设置：确保0.05mm缺陷在缩放后仍可识别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启用网格剪切工具处理小缺陷（若缺陷尺寸接近检测极限）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数据增强：启用旋转/平移增强提升泛化能力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阈值调整：通过编辑阈值区分OK/NG结果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验证集检查：重点验证0.05mm级缺陷的识别率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输出缺陷区域坐标及类型（漏涂/多涂）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生成检测报告（包含缺陷位置/面积/置信度）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