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电路板外观检测视觉方案（2D）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风险点：现场光照波动可能导致背光源亮度不稳定，影响焊点成像对比度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解决方案：加装稳压电源并配置散热风扇，确保光源恒定输出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风险点：相机安装角度偏差会导致100×100mm检测区域超出视野范围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解决方案：使用激光测距仪校准安装位置，确保工作距离误差≤±2mm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风险点：绿色PCB基板批次色差可能干扰焊点边缘识别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解决方案：在预处理阶段增加动态白平衡校正算法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●检测内容：焊点完整性检测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●产品材质：PCB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●工作距离(mm)：242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242mm,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C1628-12M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28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1677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731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81936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C1628-12M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使用工业相机采集绿色PCB电路板图像，确保焊点区域清晰可见，无过曝或过暗现象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使用掩膜工具遮盖非焊点区域（如标准焊盘）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通过网格剪切工具将图像分割为20×20mm小图（提升0.1mm缺陷分辨率）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焊点完整性检测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标注多类别缺陷（多锡/铜线裸露/虚焊）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使用智能标注工具快速绘制缺陷轮廓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配置数据增强参数（旋转±5°、亮度±10%、对比度±15%）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设置输入图像尺寸为800×800像素（确保0.1mm缺陷可识别）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通过匹配矩阵分析漏检/错检图像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设置缺陷判定阈值（OK: &gt;0.95, NG: &lt;0.75）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记录每批次检测良率并生成质量趋势报表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