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电路板定位视觉方案（2D）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Blob标签分析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根据类别图筛选有效缺陷（面积≥50像素）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设置连通域过滤规则排除误检的微小噪点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配置缺陷分类映射表关联物理尺寸与像素值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逻辑判断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通过条件分支模块判断缺陷数量是否超限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配置阈值判定规则（单板最大允许3处缺陷）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设置缺陷尺寸校验（最小有效缺陷≥1mm）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格式化输出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构建包含缺陷类型、位置、尺寸的检测报告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添加产品序列号字段关联生产批次信息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配置结果文本模板生成标准化质检文档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相机IO通信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订阅检测结果状态（OK/NG）输出控制信号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配置IO1输出合格品分拣信号（持续时间200ms）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设置IO2输出缺陷品剔除信号（脉冲触发）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协议组装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定义Modbus TCP通信协议传输检测数据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配置16位寄存器映射缺陷数量与类型编码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添加CRC校验确保数据传输完整性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创建每日缺陷统计表记录裂纹/孔洞/脏污分类数据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配置SPC控制图监控缺陷尺寸波动趋势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设置OEE计算模块关联检测节拍与设备效率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风险点：绿色复合材料反光可能导致成像对比度不足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解决方案：采用中孔背光源（JL-BRC3-300×300）消除表面反光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风险点：717mm长焦距易受机械振动导致图像模糊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解决方案：采用刚性支架+减震垫安装，定期焦距校准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风险点：绿色基底色深波动可能影响缺陷灰度识别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解决方案：启用动态曝光补偿+多光谱光源平衡色差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●产品名称：电路板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●产品材质：复合材料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●产品颜色：绿色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●工作距离(mm)：717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744935"/>
            <a:ext cx="5066021" cy="3520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717mm, B(视野宽度) = 330mm, C(视野长度) = 330mm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MH0828SP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23" y="1256506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4157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62454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086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17462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MH0828SP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JL-BRC3-300×300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配置相机分辨率以满足1mm最小特征分辨要求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设置曝光时间确保绿色电路板表面细节清晰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调整触发模式适配传送带来料方式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启用背光照明消除复合材料反光干扰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设置光源亮度补偿绿色基底对成像的影响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配置多区域光源分时控制提升缺陷对比度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应用Gamma校正优化绿色电路板的明暗分布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使用对比度调节强化线路与缺陷的灰度差异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启用亮度校正补偿传送带运动导致的光照波动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采用中值滤波消除随机噪点（核尺寸5×5）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配置高斯滤波平滑线路边缘（核尺寸7×7）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应用边缘提取保留关键特征（阈值范围60-125）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DL快速图像分割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加载预训练的多分类缺陷模型（裂纹/脏污/孔洞）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设置最小分数阈值0.65过滤低置信度预测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配置ROI区域覆盖300×300mm检测范围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启用概率图显示辅助人工复核可疑区域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