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电路板尺寸测量视觉方案（2D）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应用找圆工具识别定位孔中心坐标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通过Blob分析获取元件安装孔轮廓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几何关系计算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计算相邻直线间的垂直距离验证长宽尺寸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测量圆心坐标间距验证孔位间距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计算轮廓直径验证安装孔尺寸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卡尺测量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在关键尺寸位置设置亚像素级卡尺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配置卡尺方向与测量公差范围(±0.15mm)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将测量值与公差范围(0.3mm)进行比较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生成合格/不合格判定结果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存储测量原始数据及判定结果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生成检测时间戳与产品批次信息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结果输出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通过图形界面显示测量值与公差对比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输出判定结果到指定变量接口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风险点：环境光照波动可能导致图像过曝或欠曝，影响尺寸测量精度。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解决方案：采用高亮度环形面形光源并固定色温，通过软件自动增益补偿稳定图像亮度。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风险点：相机安装角度偏差导致检测区域边缘失真。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解决方案：使用标定板校准安装角度，确保光学轴线垂直于电路板表面。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风险点：不同批次PCB表面反光差异可能干扰边缘提取。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解决方案：优化HSV颜色阈值范围并启用多尺度高斯滤波，增强对表面反光的鲁棒性。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●产品名称：电路板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●测量内容：尺寸测量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●产品材质：PCB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●产品颜色：绿色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●检测区域(mm*mm)：150.0 * 150.0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●测量精度要求(mm)：0.3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●工作距离(mm)：424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面形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995" y="1492222"/>
            <a:ext cx="3440906" cy="37728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424mm, B(视野宽度) = 165mm, C(视野长度) = 165mm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OPT-CC1-M020-UG3-10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1600 * 1200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CQ1228-16M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奥陶纪/ordovision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面形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856" y="1425178"/>
            <a:ext cx="6872287" cy="40076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7105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279850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15155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3603511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7444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83241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OPT-CC1-M020-UG3-10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CQ1228-16M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奥陶纪/ordovision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VLPXBGLXD160X160X-24V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OPTSmart3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配置相机分辨率与检测区域(150×150mm)匹配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设置曝光时间确保绿色PCB表面细节清晰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启用自动增益补偿优化图像亮度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采用高亮度环形光源消除反光干扰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设置光源色温匹配绿色PCB的对比度需求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图像触发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配置静态触发模式适应托盘供料方式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设置图像采集间隔满足10pcs/min节拍要求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应用中值滤波消除随机噪声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使用高斯滤波平滑边缘过渡区域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颜色提取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建立HSV颜色模型分离绿色PCB区域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设置阈值范围强化电路板与背景的对比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ROI定义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创建150×150mm检测区域裁剪图像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配置动态ROI跟随托盘定位位置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几何特征提取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使用找直线工具定位电路板四边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