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电路板尺寸测量视觉方案（3D）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设置IP地址和端口（与PLC对接）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添加测量距离值到通信输出列表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定义输出信号（0表示OK，1表示NG）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---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**详细说明**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**图像采集**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使用3D线激光轮廓测量仪或结构光3D相机获取电路板表面点云数据。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确保采集的深度图和强度图分辨率满足0.4mm精度要求（建议X/Y轴分辨率≤0.2mm）。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**预处理**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**表面点过滤（通过法向）**：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通过法向量角度过滤倾斜噪点（如焊盘、元件阴影），保留导线区域的平整表面数据。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噪声去除等级设为中度，平衡去噪效果与数据完整性。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**表面预处理**：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使用“裁剪”滤波器限定导线检测区域，减少无关数据干扰。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**测量导线距离**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**定位轮廓线特征点**：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通过特征区域提取导线两侧的最小/最大Z值点（对应导线边缘）。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Epsilon值设为0.1以提高边缘检测的灵敏度，避免漏检。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**通过表面特征测量尺寸**：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输入两侧特征点坐标，计算两点间欧氏距离作为导线间距。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- 启用“以绝对值输出距离”确保测量值不受方向影响。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**结果处理**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根据工艺要求设置导线间距的合格范围（如设计值±0.4mm）。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在结果展示区验证测量值是否在合格范围内，并生成质量判定结果。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5. **通信处理**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配置Modbus TCP协议，将测量值和判定结果发送至PLC。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定义寄存器地址，确保外部设备能正确解析数据。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风险点：传送带运行时的振动可能影响3D相机点云采集稳定性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解决方案：在相机支架底部增加减震垫并固定于地面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风险点：线扫相机角度偏差会导致X向视野覆盖不全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解决方案：通过标定工具校准相机倾角，确保扫描线与导线方向垂直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风险点：电路板表面反光差异可能干扰Z轴高度测量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解决方案：采用多角度补光方案并优化点云滤波参数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●测量内容：导线距离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100.0 * 3.0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线扫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837" y="1080000"/>
            <a:ext cx="4646124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0.56s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F2-0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3D线激光轮廓测量仪（或结构光3D相机）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连接已标定的3D相机设备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设置采集参数（分辨率、扫描行数等）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启用调试输出以实时查看点云数据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使用特征区域框选导线区域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噪声去除等级设为中度（过滤无规则散点）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保留未过滤数据（确保关键特征不丢失）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滤波器类型选择“裁剪”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使用特征区域限定导线检测范围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输出单张图像（合并裁剪区域）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测量导线距离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定位轮廓线特征点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特征点类型选择“最小Z”和“最大Z”（定位导线两侧边缘）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使用特征区域限定导线边缘范围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Epsilon值设为0.1（提高边缘检测灵敏度）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通过表面特征测量尺寸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特征点1类型：最小Z（导线一侧边缘点）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特征点2类型：最大Z（导线另一侧边缘点）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使用特征区域1/2分别限定两侧导线区域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以绝对值输出距离（确保测量值无符号干扰）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设置合格范围（最小值=设计值-0.4，最大值=设计值+0.4）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质量判定规则配置（OK/NG判定）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