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电路板尺寸测量视觉方案（3D）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通过轮廓线特征测量尺寸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使用特征区域1和特征区域2分别框选两条导线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特征点1类型设为最大Z，特征点2类型设为最大Z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以绝对值输出距离（忽略方向性）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设置合格范围：理论值±0.2mm（满足0.4mm精度要求）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输出管理配置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添加测量距离到通信输出列表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设置质量判定规则：距离偏差≤0.4mm判定为OK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保存表面数据为PLY格式，路径设为"C:\Measurements\PCB_WireDistance"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风险点：强光干扰可能导致3D线扫相机采集数据失真。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解决方案：在检测区域加装遮光罩或使用抗干扰能力强的工业光源。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风险点：相机安装角度偏差可能影响Z轴测量精度。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解决方案：使用高精度调节支架并配合标定工具进行校准。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风险点：电路板表面氧化或涂层差异可能影响导线边缘识别。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解决方案：在预处理阶段增加表面法向过滤和自适应阈值调整功能。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●测量内容：导线距离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100.0 * 3.0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选择单台轮廓测量仪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设置扫描行数为512（确保Y轴分辨率≤0.4mm）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配置标定参数组（使用已标定的平面标定结果）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启用数据采集状态（软触发模式）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使用特征区域框选导线所在区域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X/Y方向滤波均启用，窗口大小设为5px（平衡平滑与细节保留）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保留未过滤数据（便于后续调试）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测量导线距离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特征点类型选择最大Z（定位导线上沿）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使用特征区域限定导线边缘范围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Epsilon设为0.1（提高角点检测灵敏度）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