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电路板识别视觉方案（2D）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对比左右ROI的识别结果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应用分支控制工具实现左右判定逻辑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设置OK/NG判定标准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配置结果输出格式（含位置坐标和置信度）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启用运行状态统计功能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设置PLC通信参数传输检测结果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配置异常状态信号输出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数据订阅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订阅视觉工具运行状态信息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实时传输检测数据至MES系统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记录每个工件的检测时间戳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统计OK/NG数量及比例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生成日报表显示左右识别准确率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记录异常样本图像供后续分析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风险点：环境光干扰导致绿色PCB颜色识别偏差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解决方案：采用中孔背光源实现均匀照明并屏蔽环境光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风险点：工作距离波动影响焦平面稳定性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解决方案：使用16mm定焦镜头配合精密导轨固定安装位置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风险点：不同批次PCB油墨密度差异影响特征提取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解决方案：建立多组HSV颜色特征模板并启用动态阈值补偿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●识别内容：区分左右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●产品材质：PCB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●工作距离(mm)：378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09" y="1080000"/>
            <a:ext cx="3646815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378mm, B(视野宽度) = 84mm, C(视野长度) = 115mm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26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1495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21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0988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OPT-FLA11080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配置相机分辨率以满足0.3mm最小识别特征需求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设置曝光时间确保绿色PCB表面细节清晰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调整工作距离至300-1000mm范围内最佳成像位置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启用静止状态图像采集模式（速度0m/s）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在100×50mm检测区域内创建左右对称的两个独立ROI区域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为每个ROI设置独立的坐标系基准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亮度均值调整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对绿色PCB区域进行亮度标准化处理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应用对比度增强算法突出电路特征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使用高斯滤波消除图像噪点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应用形态学操作优化边缘细节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在左右ROI区域分别建立颜色特征库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配置HSV颜色空间阈值区分左右特征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注册分类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创建左右特征模板库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设置相似度阈值进行模式匹配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启用多ROI同步检测功能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