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tags" Target="../tags/tag73.xml"/><Relationship Id="rId12" Type="http://schemas.openxmlformats.org/officeDocument/2006/relationships/tags" Target="../tags/tag74.xml"/><Relationship Id="rId13" Type="http://schemas.openxmlformats.org/officeDocument/2006/relationships/image" Target="../media/image2.png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电路板识别视觉方案（2D）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63028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2" name="图片 1" descr="2e59e85c-32ea-41e9-a1b0-055fc1c762d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745" y="2630170"/>
            <a:ext cx="2009775" cy="166243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应用高斯滤波平滑图像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使用直方图均衡化提升对比度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基于灰度匹配建立基准坐标系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动态校正ROI位置补偿传送带定位误差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电子元器件检测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使用找圆工具检测圆形元器件（如电容）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应用找直线工具识别矩形元器件边缘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通过Blob分析统计元器件数量及分布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精度验证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设置几何关系检测元器件间距（公差±0.05mm）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使用卡尺工具测量关键尺寸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异常判定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判断缺失/错位元器件（基于灰度匹配相似度阈值）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检测焊接缺陷（通过轮廓匹配验证形状完整性）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生成OK/NG判定结果（布尔型变量）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记录缺陷类型及坐标位置（点数组变量）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在图像窗口叠加检测结果（红色标记缺陷区域）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显示实时检测计数与良率统计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日志记录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输出检测过程调试信息（含Blob面积、匹配度等参数）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配置服务器模式接收PLC控制指令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发送检测结果至PLC（数据格式：ASCII字符串）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实现心跳包检测（5秒周期）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传输缺陷坐标数据用于机械手分拣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接收产线参数调整指令（如检测阈值动态修改）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数据归档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导出检测结果到CSV文件（包含时间戳、产品ID、缺陷详情）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存储原始图像用于追溯分析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计算实时良品率（每批次统计）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生成日报表（含缺陷类型分布柱状图）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根据历史数据自动调整二值化阈值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学习典型缺陷特征更新检测模板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风险点：绿色塑料电路板反光可能导致识别误判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解决方案：采用中孔背光源消除表面反光，增强电子元器件与背景的对比度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风险点：425mm长工作距离易受震动影响成像清晰度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解决方案：使用25mm定焦镜头并固定安装支架，配合C口防松动设计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风险点：不同批次绿色基板色差影响二值化阈值稳定性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解决方案：启用软件自动白平衡功能，动态适配0.1mm级特征的灰度变化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6" name="图片 5" descr="2e59e85c-32ea-41e9-a1b0-055fc1c762d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" y="2700655"/>
            <a:ext cx="1938655" cy="160337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pic>
        <p:nvPicPr>
          <p:cNvPr id="11" name="图片 10" descr="2e59e85c-32ea-41e9-a1b0-055fc1c762d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660" y="2967990"/>
            <a:ext cx="1975485" cy="163385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●产品名称：电路板</a:t>
            </a:r>
          </a:p>
          <a:p>
            <a:pPr>
              <a:spcAft>
                <a:spcPts val="800"/>
              </a:spcAft>
              <a:defRPr sz="900" b="1"/>
            </a:pPr>
            <a:r>
              <a:t>●识别内容：电子元器件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●检测区域(mm*mm)：380.0 * 120.0</a:t>
            </a:r>
          </a:p>
          <a:p>
            <a:pPr>
              <a:spcAft>
                <a:spcPts val="800"/>
              </a:spcAft>
              <a:defRPr sz="900" b="1"/>
            </a:pPr>
            <a:r>
              <a:t>●最小识别特征大小(mm)：0.1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900" b="1"/>
            </a:pPr>
            <a:r>
              <a:t>●识别节拍(pcs/min)：2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●识别时产品运动速度(m/s)：0.5</a:t>
            </a:r>
          </a:p>
          <a:p>
            <a:pPr>
              <a:defRPr sz="900" b="1"/>
            </a:pPr>
            <a:r>
              <a:t>●工作距离(mm)：425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83009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831989" y="4381223"/>
            <a:ext cx="396000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18" y="1136840"/>
            <a:ext cx="3382422" cy="311638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988" y="4057223"/>
            <a:ext cx="396000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425mm, B(视野宽度) = 149mm, C(视野长度) = 222mm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FA2516A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智能相机中孔背光源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46" y="714375"/>
            <a:ext cx="6793706" cy="37147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98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8690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920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30085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FA2516A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OPT-FLCA210150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OPTSCViewer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配置相机分辨率与帧率，确保最小识别特征0.1mm的精度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设置曝光时间以适应绿色塑料电路板的反光特性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启用触发模式同步传送带运动（静止检测时关闭触发）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采用高亮度环形光源增强电子元器件与绿色背景的对比度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调整光源角度避免反光干扰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通过传送带位置传感器触发相机拍摄，确保产品在检测区域静止时采集图像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使用自动二值化算法分离电子元器件与绿色背景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设置阈值范围突出0.1mm级特征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形态学操作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腐蚀处理消除噪声点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膨胀操作连接断裂的元器件边缘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滤波增强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WPS 演示</Application>
  <PresentationFormat>全屏显示(16:9)</PresentationFormat>
  <Paragraphs>122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Agency FB</vt:lpstr>
      <vt:lpstr>方正正黑简体</vt:lpstr>
      <vt:lpstr>黑体</vt:lpstr>
      <vt:lpstr>Calibri</vt:lpstr>
      <vt:lpstr>Franklin Gothic Medium</vt:lpstr>
      <vt:lpstr>Arial Unicode MS</vt:lpstr>
      <vt:lpstr>等线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23</cp:revision>
  <dcterms:created xsi:type="dcterms:W3CDTF">2017-03-04T06:55:00Z</dcterms:created>
  <dcterms:modified xsi:type="dcterms:W3CDTF">2025-12-20T00:27:44Z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