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电路板识别视觉方案（2D）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- 剔除比例：20%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应用找直线工具检测矩形元件（IC芯片）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- 搜索方向：从左到右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- 边缘类型：最佳边缘线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- 最小长度：0.8mm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有无检测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对定位到的特征区域执行Blob分析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- 面积筛选：0.05-0.3mm²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- 圆形度筛选：0.8-1.0（针对圆形元件）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- 长宽比筛选：1.0-1.5（针对矩形元件）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启用特征匹配验证元件完整性（模板库包含12种标准元件）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判定逻辑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当检测到的元件数量≥98%且所有特征参数在公差范围内时判定OK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否则标记NG并记录缺陷类型（缺失/错位/极性错误）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通过图形显示工具在图像上标注检测结果（OK用绿色框，NG用红色框）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导出检测数据到CSV文件（包含时间戳、产品ID、检测结果）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TCP/IP通信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建立服务器端口（IP:192.168.1.100:5000）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接收PLC触发信号（协议：Modbus TCP）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发送检测结果（格式：ASCII字符串，包含OK/NG状态码）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质量统计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实时计算良率（公式：合格数/总检测数×100%）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生成日报表（包含检测总数、合格数、缺陷分类统计）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过程监控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记录每次检测的定位误差值（用于校准漂移分析）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设置报警阈值（连续3次定位误差&gt;0.1mm触发维护提示）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风险点：环境光干扰导致绿色塑料基板与元件对比度不足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解决方案：采用中孔背光源+HDR模式增强特征对比度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风险点：425mm长焦距易受机械振动影响定位精度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解决方案：加装防震支架并采用M6螺纹紧固安装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风险点：不同批次电子元件反光特性差异导致误检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解决方案：建立多模板库并启用自适应阈值补偿算法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●产品名称：电路板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●识别内容：电子元器件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●产品颜色：绿色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●检测区域(mm*mm)：380.0 * 120.0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●识别时产品运动速度(m/s)：0.5</a:t>
            </a:r>
          </a:p>
          <a:p>
            <a:pPr>
              <a:defRPr sz="1400" b="1"/>
            </a:pPr>
            <a:r>
              <a:t>●工作距离(mm)：425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智能相机中孔背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009" y="1080000"/>
            <a:ext cx="3646815" cy="418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智能相机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624" y="1863216"/>
            <a:ext cx="4035171" cy="371779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425mm, B(视野宽度) = 149mm, C(视野长度) = 222mm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OPT-SCA2-200MC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5440 * 3648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FA2520A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25mm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中孔背光源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8011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88912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0515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13957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13238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341183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OPT-SCA2-200MC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FA2520A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OPT-FLCA220210K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OPTSCViewer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设置相机分辨率为4096×1280（覆盖380×120mm检测区域）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配置触发模式：外部触发（与传送带PLC联动）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设置曝光时间为1/1000秒（适应0.5m/s运动速度）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开启HDR模式增强绿色塑料与元件的对比度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安装环形LED光源（色温6000K）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设置多区域亮度调节：背景区域亮度60%，元件区域亮度85%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启用频闪同步功能（与相机触发信号同步）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应用HSV颜色空间转换，提取S通道（饱和度）增强元件边缘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使用高斯滤波（核大小5×5）消除噪声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执行自适应二值化（邻域块15×15，阈值范围[180,255]）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通过灰度匹配建立基准（模板为绿色塑料基板特征）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设置水平+垂直+角度校正模式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基准点精度要求：±0.05mm定位误差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电子元器件检测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特征定位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使用找圆工具检测圆形元件（电容/电阻）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- 搜索方向：由里向外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- 边缘极性：由黑到白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