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画报尺寸测量视觉方案（2D）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设置极性为白底黑工件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对比度阈值设为80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高斯半径设为2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应用标定后的坐标系进行世界坐标转换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使用点与点距离算子测量长宽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起点设置为左上角检测点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终点设置为右下角检测点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应用H矩阵进行物理尺寸换算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公差判定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设置数学表达式判断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长度公差范围：399.4~400.6mm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宽度公差范围：299.4~300.6mm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输出OK/NG状态到结果显示区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配置TCP/IP协议连接PLC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发送检测结果(OK/NG)及具体尺寸值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启用统计功能模块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设置按批次重置(每小时重置)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记录检测成功率及CPK值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风险点：环境光波动可能导致纸张表面反光不均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解决方案：采用4组条形光源（VLTX4D490X44R8X-DF-24V）构建稳定照明环境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风险点：925mm工作距离易产生镜头畸变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解决方案：通过棋盘格标定（30×20mm）补偿镜头畸变并校准坐标系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风险点：彩色纸张边缘反差不足影响测量精度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解决方案：预处理阶段应用直方图均衡化+高斯滤波（σ=1.5）增强边缘对比度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●产品名称：画报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●工作距离(mm)：925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925mm, B(视野宽度) = 330mm, C(视野长度) = 440mm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05M/CG-E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05M/CG-E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设置相机分辨率为4000x3000像素以满足400×300mm检测区域需求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曝光时间设置为10ms确保纸张表面清晰成像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增益设为50%避免过曝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使用全局相机配置保持参数一致性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触发信号配置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采用硬触发模式与传送带停止信号同步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应用直方图均衡化提升纸张边缘对比度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使用高斯滤波(σ=1.5)消除纸张表面噪点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设置400×300mm检测区域中心对齐产品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执行高精度棋盘格标定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使用30×20mm棋盘格标定板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开启非线性矫正消除镜头畸变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保存标定文件至默认路径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通过读取标定文件算子加载H矩阵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使用找边算子检测四边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