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直尺尺寸测量视觉方案（2D）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设置边缘类型为"最强边缘"确保高精度定位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启用角度归一化输出-90°~90°范围内的精确角度值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订阅两条检测直线作为测量对象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计算理论垂直角度（90°）与实际角度差值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设置角度公差范围±0.1°满足0.2mm精度要求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判断角度差值是否超出公差范围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输出OK/NG状态至结果显示区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将检测角度、公差状态转换为字符串格式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添加产品序列号与时间戳信息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配置Modbus TCP协议连接PLC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输出检测结果至PLC指定寄存器（地址40001）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设置发送间隔与检测节拍同步（35pcs/min）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收集每次检测的角度差值数据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计算CPK值监控过程能力（目标CPK≥1.33）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按日期生成检测日志文件（路径 | 套 | 1 | Vision Master(hikvision):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●产品名称：直尺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●测量内容：垂直度检测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●产品材质：锰钢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defRPr sz="1400" b="1"/>
            </a:pPr>
            <a:r>
              <a:t>●工作距离(mm)：694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694mm, B(视野宽度) = 220mm, C(视野长度) = 275mm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MVL-KF3524M-25MP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33" y="882967"/>
            <a:ext cx="9061132" cy="5092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3756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4636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48247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691273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35277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56157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444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MVL-KF3524M-25MP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PFM-DM250250W/R/G/B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Master(hikvision):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设置相机分辨率与帧率以匹配0.2m/s运动速度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配置触发模式（外部触发或软触发）确保图像稳定采集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调整曝光时间防止运动模糊（建议曝光时间≤1ms）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启用背光照明增强直尺边缘对比度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设置光源亮度使白色锰钢表面反光均匀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图像增强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应用Gamma校正（Gamma值1.2）提升暗部细节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使用对比度调节（系数120%）强化边缘梯度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图像滤波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采用中值滤波（核大小3×3）消除随机噪声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启用高斯滤波（σ=1.5）平滑表面纹理干扰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垂直度检测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模板匹配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创建直尺边缘特征模板（包含两个垂直边）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设置匹配极性为"从黑到白"（针对白色直尺边缘）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配置角度范围±5°补偿传送带可能的轻微偏移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直线查找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配置四条ROI区域覆盖检测区域（500×200mm）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设置边缘类型为"最强边缘"确保高精度定位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启用角度归一化输出-90°~90°范围内的精确角度值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线线测量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订阅两条检测直线作为测量对象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计算理论垂直角度（90°）与实际角度差值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设置角度公差范围±0.1°满足0.2mm精度要求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条件检测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判断角度差值是否超出公差范围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输出OK/NG状态至结果显示区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格式化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将检测角度、公差状态转换为字符串格式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添加产品序列号与时间戳信息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通信处理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发送数据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配置Modbus TCP协议连接PLC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输出检测结果至PLC指定寄存器（地址40001）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设置发送间隔与检测节拍同步（35pcs/min）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统计处理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数据集合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收集每次检测的角度差值数据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计算CPK值监控过程能力（目标CPK≥1.33）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文本保存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按日期生成检测日志文件（路径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Master(hikvision):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设置相机分辨率与帧率以匹配0.2m/s运动速度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配置触发模式（外部触发或软触发）确保图像稳定采集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调整曝光时间防止运动模糊（建议曝光时间≤1ms）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启用背光照明增强直尺边缘对比度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设置光源亮度使白色锰钢表面反光均匀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图像增强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应用Gamma校正（Gamma值1.2）提升暗部细节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使用对比度调节（系数120%）强化边缘梯度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图像滤波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采用中值滤波（核大小3×3）消除随机噪声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启用高斯滤波（σ=1.5）平滑表面纹理干扰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垂直度检测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模板匹配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创建直尺边缘特征模板（包含两个垂直边）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设置匹配极性为"从黑到白"（针对白色直尺边缘）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配置角度范围±5°补偿传送带可能的轻微偏移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直线查找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配置四条ROI区域覆盖检测区域（500×200mm）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设置边缘类型为"最强边缘"确保高精度定位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启用角度归一化输出-90°~90°范围内的精确角度值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线线测量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订阅两条检测直线作为测量对象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计算理论垂直角度（90°）与实际角度差值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设置角度公差范围±0.1°满足0.2mm精度要求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条件检测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判断角度差值是否超出公差范围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输出OK/NG状态至结果显示区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格式化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将检测角度、公差状态转换为字符串格式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添加产品序列号与时间戳信息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通信处理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发送数据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配置Modbus TCP协议连接PLC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输出检测结果至PLC指定寄存器（地址40001）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设置发送间隔与检测节拍同步（35pcs/min）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统计处理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数据集合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收集每次检测的角度差值数据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计算CPK值监控过程能力（目标CPK≥1.33）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文本保存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按日期生成检测日志文件（路径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设置相机分辨率与帧率以匹配0.2m/s运动速度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配置触发模式（外部触发或软触发）确保图像稳定采集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调整曝光时间防止运动模糊（建议曝光时间≤1ms）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启用背光照明增强直尺边缘对比度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设置光源亮度使白色锰钢表面反光均匀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应用Gamma校正（Gamma值1.2）提升暗部细节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使用对比度调节（系数120%）强化边缘梯度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采用中值滤波（核大小3×3）消除随机噪声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启用高斯滤波（σ=1.5）平滑表面纹理干扰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垂直度检测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创建直尺边缘特征模板（包含两个垂直边）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设置匹配极性为"从黑到白"（针对白色直尺边缘）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配置角度范围±5°补偿传送带可能的轻微偏移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配置四条ROI区域覆盖检测区域（500×200mm）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