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直尺尺寸测量视觉方案（2D）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●产品名称：直尺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●测量内容：垂直度检测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●产品材质：锰钢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●检测时产品运动速度(m/s)：0.2</a:t>
            </a:r>
          </a:p>
          <a:p>
            <a:pPr>
              <a:defRPr sz="1400" b="1"/>
            </a:pPr>
            <a:r>
              <a:t>●工作距离(mm)：694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274" y="2481706"/>
            <a:ext cx="2833687" cy="31070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MV-CH240-10TM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5328 * 4000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MVL-KF3524M-25MP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433" y="882967"/>
            <a:ext cx="9061132" cy="50920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3756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46363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482473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691273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I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352772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5615729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59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MV-CH240-10TM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MVL-KF3524M-25MP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PFM-DM250250W/R/G/B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4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