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直尺尺寸测量视觉方案（2D）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非线性矫正：开启（补偿镜头畸变）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标定文件：保存为Calibration.cal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标定文件：Calibration.cal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输出H矩阵：用于坐标转换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卡尺个数：2（检测两条垂直边）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边缘极性：由暗到明（透明材质边缘特征）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对比度阈值：150（确保边缘清晰）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点与直线夹角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输入直线：来自找边算子输出的两条直线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预期角度：90°（垂直度基准）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公差范围：±0.3°（对应0.3mm精度）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判断条件：|实际角度 - 90°| ≤ 0.3°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输出结果：OK/NG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保存路径：D:\Inspection_Results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存图模式：异步（减少流程耗时）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通信协议：TCP/IP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发送内容：检测结果（OK/NG）及角度值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统计周期：每小时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数据存储：MySQL数据库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●产品名称：直尺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●测量内容：垂直度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线扫光源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954" y="2408363"/>
            <a:ext cx="2727007" cy="3180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L5047CG440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MVL-AF5028M-M42A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线扫光源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151" y="1187291"/>
            <a:ext cx="9009697" cy="44834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260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34816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240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32831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5840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67201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L5047CG440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MVL-AF5028M-M42A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OPT-LSNL560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曝光时间：根据环境光线调整，确保图像清晰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增益：适中设置以减少噪声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触发模式：采用硬触发与传送带同步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背光照明：消除透明材质反光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环形光：辅助边缘检测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系数：1.2（增强对比度）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常数：0（保持灰度范围）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ROI区域：覆盖500*30mm检测区域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二值化方法：自动阈值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ROI区域：限定在直尺边缘区域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方法：开运算（去除小噪声）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滤波核：5x5矩形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垂直度检测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棋盘格尺寸：30x30mm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