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直尺尺寸测量视觉方案（2D）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找边算子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卡尺个数：4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投影长度：20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搜索方向：默认方向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边缘极性：由暗到明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忽略点数：1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排序模式：按对比度方向排序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角度计算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点与点夹角算子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起点：第一条边拟合直线端点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终点：第二条边拟合直线端点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夹角阈值判定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合格范围：89.7°~90.3°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RMS误差：≤0.3mm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标定转换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读取标定文件（N点标定）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H矩阵变换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平移量：根据实际坐标系偏移设置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旋转角度：0°（保持坐标系对齐）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条件判断：夹角是否在合格范围内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写变量：存储检测结果（夹角值、状态）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保存图片（异步模式）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保存路径：D:\InspectionResults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存图模式：异步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波特率：9600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输出检测结果到PLC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●产品名称：直尺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●测量内容：垂直度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●工作距离(mm)：102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线扫光源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954" y="2408363"/>
            <a:ext cx="2727007" cy="3180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L5047CG440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MVL-AF5028M-M42A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线扫光源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151" y="1187291"/>
            <a:ext cx="9009697" cy="44834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2601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34816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4240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6328311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80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6866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L5047CG440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MVL-AF5028M-M42A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OPT-LSNLC104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设置相机IP和触发模式（软触发）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曝光时间：根据透明材质调整至最佳成像效果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增益：适中值以平衡亮度与噪声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伽马/对比度：增强边缘对比度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使用背光或环形光源减少透明材质反光干扰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滤波方法：高斯滤波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滤波核大小：5x5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ROI区域选择：覆盖检测区域（500*30mm）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最小阈值：120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最大阈值：200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ROI区域选择：同上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自动阈值：使能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极性：白底黑工件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垂直度检测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