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直尺尺寸测量视觉方案（3D）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●产品名称：直尺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●测量内容：垂直度（长和宽的夹角）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●产品材质：不锈钢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mm)：300.0 * 25.0 * 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defRPr sz="1400" b="1"/>
            </a:pPr>
            <a:r>
              <a:t>●工作距离(mm)：51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51mm, X视野大小 = 32mm, Z向视野大小 = 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DL5040B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32mm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3.21s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434" y="1577340"/>
            <a:ext cx="3969130" cy="37033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11434" y="5568660"/>
            <a:ext cx="396913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2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DL5040B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设置相机模式为单台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开启虚拟模式（调试阶段）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配置扫描行数与Y轴分辨率匹配传送带速度（0.3m/s）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设置触发间隔与触发源为软触发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表面点过滤（通过法向）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使用特征区域框选直尺主体区域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法向量最大角度设为85°（过滤倾斜噪点）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噪声去除等级设为中度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表面对齐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使用2D匹配模板编辑器制作直尺边缘特征模板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设置特征区域模式为合并模式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拟合方法选择鲁棒（离群点百分比设为10%）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垂直度检测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通过特征创建线（两点连线）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输入直尺长边与宽边的特征点（通过定位轮廓线特征点获取）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设置Epsilon值为0.1mm（精确捕捉边缘转折点）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测量轮廓线夹角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输入两条拟合直线（长边与宽边）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设置合格范围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设置相机模式为单台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开启虚拟模式（调试阶段）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配置扫描行数与Y轴分辨率匹配传送带速度（0.3m/s）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设置触发间隔与触发源为软触发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表面点过滤（通过法向）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使用特征区域框选直尺主体区域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法向量最大角度设为85°（过滤倾斜噪点）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噪声去除等级设为中度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表面对齐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使用2D匹配模板编辑器制作直尺边缘特征模板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设置特征区域模式为合并模式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拟合方法选择鲁棒（离群点百分比设为10%）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垂直度检测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通过特征创建线（两点连线）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输入直尺长边与宽边的特征点（通过定位轮廓线特征点获取）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设置Epsilon值为0.1mm（精确捕捉边缘转折点）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测量轮廓线夹角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输入两条拟合直线（长边与宽边）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设置合格范围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