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●测量内容：垂直度（长和宽的夹角）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mm)：300.0 * 25.0 * 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defRPr sz="1400" b="1"/>
            </a:pPr>
            <a:r>
              <a:t>●工作距离(mm)：51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DL5040B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3.21s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34" y="1577340"/>
            <a:ext cx="3969130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1434" y="5568660"/>
            <a:ext cx="39691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DL5040B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