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真空包装烧鸡外观检测视觉方案（3D）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通过"根据阈值对数值进行二分类"判断缺陷严重程度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使用"限制输出的个数"保留关键缺陷数据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应用"在图像上将信息可视化"叠加检测结果到原始图像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使用"输出"步骤通过TCP/IP传输检测结果到MES系统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风险点：风险点：车间存在粉尘和温湿度波动，可能影响3D相机成像稳定性。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解决方案：解决方案：加装工业除尘设备并保持环境温度在20-25℃、湿度40-60%范围内。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风险点：风险点：相机安装高度误差可能导致工作距离超出标称范围，影响检测精度。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解决方案：解决方案：使用激光测距仪校准安装位置，确保工作距离严格控制在375mm ±2mm以内。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风险点：风险点：不同批次真空包装袋厚度或材质差异可能导致点云数据异常。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解决方案：解决方案：定期更新3D模板库，并设置动态补偿算法适应轻微材质变化。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●检测内容：检测包装是否漏气（包括密封边缘完整性、包装表面塌陷/膨胀、内部气体分布异常）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●产品颜色：透明无色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使用"从相机获取图像"步骤采集产品点云数据，设置ROI聚焦包装区域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通过"点云预处理"步骤执行以下操作：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启用"StatisticalOutlierFilter"去除反光噪声（最近邻近点数=30，标准偏差乘数=2）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使用"计算点云法向并估计边缘"（法向变化阈值=10°，深度差阈值=5mm）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执行"点云降采样"（VoxelGridSampler，采样间隔=1mm）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应用"计算平行度误差"验证包装表面平整度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使用"正交投影"生成2D深度图辅助缺陷定位（分辨率=1000px/m）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包装漏气检测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密封边缘检测：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使用"3D匹配与分类（多模板）"步骤，加载正常边缘模板（边缘匹配模式）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设置"结果验证搜索半径=5mm"，置信阈值=0.8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表面状态检测：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通过"计算点云沿轴长度"验证包装三维尺寸（X/Y/Z轴长度阈值±2%）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使用"计算平面度误差"检测表面塌陷/膨胀（误差阈值=2mm）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内部气体分布检测：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使用"深度学习模型包推理"（实例分割模型）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配置"2D ROI"限定检测区域，设置置信度阈值=0.9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启用"填充孔洞"处理透明材质成像缺陷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