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真空包装烧鸡外观检测视觉方案（3D）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风险点：风险点：强电磁干扰可能影响3D相机数据采集稳定性。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解决方案：解决方案：在安装区域加装屏蔽罩或远离高频设备布置。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风险点：风险点：工作距离固定，安装高度误差可能导致视野偏移。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解决方案：解决方案：使用激光定位辅助安装，确保相机光轴垂直于检测面。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风险点：风险点：不同批次包装材料厚度差异可能影响表面形变判定阈值。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解决方案：解决方案：定期进行基准平面校准，并根据材料变化调整检测参数。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●产品名称：真空包装烧鸡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●检测内容：检测包装是否漏气（包括密封边缘完整性、包装表面塌陷/膨胀、内部气体分布异常）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●产品颜色：透明无色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mm)：400.0 * 300.0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NANO ULTRA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495×358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0.6m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NANO ULTRA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使用高分辨率3D相机采集产品点云数据，设置ROI覆盖包装边缘及表面区域，启用表面法向量计算以增强镜面区域的细节捕捉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点云降采样（粒度0.5mm）降低数据量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应用多尺度高斯滤波消除镜面反光噪声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提取包装边缘ROI（宽度10mm）进行法向量增强处理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计算包装表面基准平面作为后续高度分析参考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包装完整性检测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密封边缘检测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使用3D边缘检测算法（亚像素精度）识别封口区域断裂/缺口，设置最小缺陷阈值2mm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表面形变分析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计算包装表面各点高度偏差（对比基准平面）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设置双阈值判定：塌陷（-3mm）与膨胀（+5mm）异常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内部气体分布检测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通过点云密度分析识别局部异常膨胀区域（密度低于正常值30%判定为漏气）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综合三类检测结果进行逻辑与运算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生成可视化缺陷标记（红色轮廓标注异常区域）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输出检测结论（合格/不合格）及缺陷类型分类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通过TCP/IP协议将检测结果传输至MES系统，设置数据包格式包含产品ID、检测时间、缺陷坐标及类型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