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真空包装烧鸡外观检测视觉方案（3D）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使用"根据阈值对数值进行分类"区分合格/不合格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应用"标签映射"标记缺陷类型（边缘破损/表面变形/气体异常）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可视化输出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使用"在图像上将信息可视化"标注缺陷位置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通过"显示点云与位姿"呈现3D检测结果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使用"输出"步骤发送检测结果到外部系统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应用"保存结果到文件"记录检测数据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配置TCP/IP通信传输检测结果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使用"通知"步骤触发生产线分拣动作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**风险点**：强光干扰或镜面反光导致3D点云数据失真。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**解决方案**：加装遮光罩并控制环境光照强度，启用相机高动态范围模式。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**风险点**：相机安装角度偏差导致检测区域覆盖不全。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**解决方案**：使用激光校准工具确保相机与产品中心轴线垂直对齐。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**风险点**：不同批次包装材料厚度差异影响深度图分割效果。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**解决方案**：在软件中设置自适应阈值，根据实时点云数据动态调整分割参数。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●产品名称：真空包装烧鸡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●检测内容：检测包装是否漏气（包括密封边缘完整性、包装表面塌陷/膨胀、内部气体分布异常）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●产品材质：复合材料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●产品颜色：透明无色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●产品表面状态：有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mm)：400.0 * 300.0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defRPr sz="1400" b="1"/>
            </a:pPr>
            <a:r>
              <a:t>●工作距离(mm)：375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67" y="2297906"/>
            <a:ext cx="3789044" cy="365140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89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375mm, X视野大小 = 358mm, Y视野大小 = 495mm, Z向视野大小 = 250-800mm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580515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NANO ULTRA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495×358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 @ 0.6m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外观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762" y="2845434"/>
            <a:ext cx="6366509" cy="29603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NANOULT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975" y="1680210"/>
            <a:ext cx="2884048" cy="34975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129975" y="5465790"/>
            <a:ext cx="288404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NANO ULTRA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使用3D相机采集真空包装烧鸡的点云数据和2D图像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设置相机参数：高分辨率模式，调整曝光时间减少镜面反光，启用表面平滑功能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配置传送带停止触发机制确保检测时产品静止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点云降采样：降低数据量同时保留2mm精度特征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应用点云滤波：使用"点过滤"步骤消除镜面反射噪声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计算法向量：通过"计算点云法向并滤波"增强表面特征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设置3D ROI：聚焦包装密封区域（400*300mm范围）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图像增强：对2D图像进行亮度均衡和对比度优化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包装完整性检测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使用"检测边缘"步骤识别包装密封边缘轮廓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应用"卡尺工具"测量边缘连续性（公差≤2mm）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通过"布尔值列表逻辑运算"判断边缘断裂情况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表面状态分析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使用"计算平面度误差"检测包装表面塌陷/膨胀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应用"深度图分割"识别异常气泡区域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通过"计算掩膜在指定直线上的长度"量化变形程度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气体分布检测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使用"3D方法估计点云边缘"分析内部气体分布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应用"计算点云沿轴长度"检测膨胀区域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通过"三维向量运算"量化气体分布偏差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391</cp:revision>
  <dcterms:created xsi:type="dcterms:W3CDTF">2019-03-05T07:35:00Z</dcterms:created>
  <dcterms:modified xsi:type="dcterms:W3CDTF">2025-11-05T01:59:28Z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