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真空包装烧鸡外观检测视觉方案（3D）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**风险点**：强光干扰或镜面反光导致3D点云数据失真。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**解决方案**：加装遮光罩并控制环境光照强度，启用相机高动态范围模式。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**风险点**：相机安装角度偏差导致检测区域覆盖不全。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**解决方案**：使用激光校准工具确保相机与产品中心轴线垂直对齐。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**风险点**：不同批次包装材料厚度差异影响深度图分割效果。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**解决方案**：在软件中设置自适应阈值，根据实时点云数据动态调整分割参数。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●产品名称：真空包装烧鸡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●检测内容：检测包装是否漏气（包括密封边缘完整性、包装表面塌陷/膨胀、内部气体分布异常）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●产品颜色：透明无色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mm)：400.0 * 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67" y="2297906"/>
            <a:ext cx="3789044" cy="365140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9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358mm, Y视野大小 = 495mm, Z向视野大小 = 250-800mm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NANO ULTRA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495×358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0.6m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外观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62" y="2845434"/>
            <a:ext cx="6366509" cy="29603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ULT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975" y="1680210"/>
            <a:ext cx="2884048" cy="34975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129975" y="5465790"/>
            <a:ext cx="288404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NANO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使用高分辨率工业相机采集包装表面及内部结构图像，配置相机参数以降低镜面反光影响（如调整曝光时间、增益，启用偏振滤镜）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应用图像滤波消除噪声（选用中值滤波或高斯滤波）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进行图像亮度和色彩均衡化处理以增强密封边缘对比度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使用点云预处理步骤提取包装表面三维形态数据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设置3D ROI聚焦于密封区域及包装整体轮廓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包装完整性检测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通过3D工件识别步骤检测密封边缘完整性（配置边缘提取参数为"精细"模式）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利用点云表面分析功能检测包装塌陷/膨胀（设置法向量变化阈值为5°，聚类半径1.5mm）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结合深度学习模型包推理分析内部气体分布（导入已训练的异常气体分布检测模型）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对多步骤检测结果进行逻辑与运算确认综合判定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根据缺陷尺寸过滤（设置最小缺陷检测阈值2mm）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生成可视化标记并输出检测结论（合格/不合格）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通过"输出"步骤将检测结果发送至PLC控制系统（配置端口类型为"预定义（视觉结果）"）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