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真空包装烧鸡外观检测视觉方案（3D）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配置"预定义（视觉结果）"端口类型，选择"拆垛"使用场景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启用"漂移校正自动校正"功能确保长期稳定性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集成"TCP通信"模块：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设置IP地址192.168.1.100:5890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配置通信协议：发送缺陷类型代码（0-正常，1-边缘缺陷，2-表面缺陷，3-气体异常）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启用"接受所有参数"步骤作为调试数据暂存节点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实时统计：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使用"统计数据列表中指定层级的元素个数"统计各缺陷类型数量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配置"数据提取"步骤生成每小时质量报告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异常记录：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启用"保存结果到文件"，存储缺陷图像及点云数据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设置"日志"模块记录检测时间戳和缺陷详情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**风险点**：强光干扰或镜面反光导致3D点云数据失真。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**解决方案**：加装遮光罩并控制环境光照强度，启用相机高动态范围模式。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**风险点**：相机安装角度偏差导致检测区域覆盖不全。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**解决方案**：使用激光校准工具确保相机与产品中心轴线垂直对齐。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**风险点**：不同批次包装材料厚度差异影响深度图分割效果。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**解决方案**：在软件中设置自适应阈值，根据实时点云数据动态调整分割参数。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●产品名称：真空包装烧鸡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●检测内容：检测包装是否漏气（包括密封边缘完整性、包装表面塌陷/膨胀、内部气体分布异常）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●产品颜色：透明无色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mm)：400.0 * 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67" y="2297906"/>
            <a:ext cx="3789044" cy="365140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9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358mm, Y视野大小 = 495mm, Z向视野大小 = 250-800mm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NANO ULTRA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495×358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0.6m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62" y="284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ULT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975" y="1680210"/>
            <a:ext cx="2884048" cy="34975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129975" y="5465790"/>
            <a:ext cx="288404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NANO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使用"从相机获取图像"步骤采集3D点云数据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设置相机参数：高分辨率模式（≥0.1mm/pixel），多角度补光抑制镜面反光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启用ROI设置：聚焦包装边缘区域（400*300mm范围）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点云降采样：间隔设置为0.5mm，平衡精度与处理速度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图像亮度均衡：使用"图像亮度和色彩均衡器"消除镜面高光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点云法向量计算：启用"计算点云法向量并滤波"，法向变化阈值设为5°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表面平滑处理：应用"点云形态变换"，腐蚀半径0.8mm，膨胀半径1.2mm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异常点过滤：使用"点过滤"，设置法向与竖直方向夹角范围[85°,95°]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包装完整性检测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边缘完整性检测：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使用"卡尺工具"检测密封边缘宽度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设置卡尺参数：边缘间距阈值[3.8mm,4.2mm]，允许最大缺口长度5mm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表面状态分析：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应用"计算平面度误差"步骤，容差范围±0.5mm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使用"检测区域形状特征"分析表面曲率变化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内部气体检测：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启用"深度学习模型包推理"，加载预训练的气体分布异常模型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设置置信度阈值≥95%作为合格标准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多维度结果融合：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使用"布尔值列表逻辑运算"综合边缘/表面/气体检测结果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设置AND逻辑判断，任一检测失败即判定为缺陷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可视化标记：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通过"在图像上将信息可视化"标注缺陷位置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设置不同颜色区分缺陷类型（红色-边缘破损，蓝色-表面异常，绿色-气体异常）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输出控制：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使用"输出"步骤将结果发送至Mech-Viz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