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真空包装烧鸡外观检测视觉方案（3D）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**风险点**：强光干扰或镜面反光导致3D点云数据失真。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**解决方案**：加装遮光罩并控制环境光照强度，启用相机高动态范围模式。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**风险点**：相机安装角度偏差导致检测区域覆盖不全。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**解决方案**：使用激光校准工具确保相机与产品中心轴线垂直对齐。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**风险点**：不同批次包装材料厚度差异影响深度图分割效果。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**解决方案**：在软件中设置自适应阈值，根据实时点云数据动态调整分割参数。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●产品名称：真空包装烧鸡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●检测内容：检测包装是否漏气（包括密封边缘完整性、包装表面塌陷/膨胀、内部气体分布异常）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●产品材质：复合材料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●产品颜色：透明无色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●产品表面状态：有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mm)：400.0 * 300.0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●检测节拍(pcs/min)：不限制</a:t>
            </a:r>
          </a:p>
          <a:p>
            <a:pPr>
              <a:defRPr sz="1400" b="1"/>
            </a:pPr>
            <a:r>
              <a:t>●工作距离(mm)：375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传送带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11216"/>
            <a:ext cx="5101632" cy="3777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65471"/>
            <a:ext cx="3789044" cy="36514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375mm, X视野大小 = 358mm, Y视野大小 = 495mm, Z向视野大小 = 250-800mm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NANO ULTRA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495×358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0.6m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0.5-0.9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外观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261" y="1683067"/>
            <a:ext cx="9019222" cy="4193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结构光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NANOULTR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975" y="1680210"/>
            <a:ext cx="2884048" cy="34975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53975" y="5465790"/>
            <a:ext cx="288404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NANO ULTRA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使用高分辨率3D相机获取点云数据，配置偏振滤镜减少镜面反光干扰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通过正交投影将点云转换为2D深度图（分辨率设置为1000px/m）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应用点云法向计算与边缘估计（法向变化阈值10°，深度差阈值5mm）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使用深度图分割提取包装主体区域（相邻像素高度差阈值7mm）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包装缺陷检测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密封边缘检测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计算掩膜在指定直线上的长度（位姿投影验证边缘连续性）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表面状态检测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测量点到基准平面高度差（基准点构成包装理论平面）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比较实际高度与标准值（塌陷/膨胀判定阈值±3mm）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内部气体分布检测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点云形状检测器（识别异常气泡区域，设置圆柱半径过滤10-50mm）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计算点云沿轴长度（验证气体分布均匀性）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根据平面度误差（阈值±2mm）判定密封有效性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通过点云聚类过滤误检（最小聚类点数100）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输出缺陷类型标签（漏气/塌陷/膨胀）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记录缺陷位置坐标（XYZ精度±0.5mm）及类型分布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