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真空包装的烧鸡外观检测视觉方案（3D）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风险点：风险点：强光或反光干扰3D结构光成像，影响缺陷识别精度。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解决方案：解决方案：在检测区域加装遮光罩，并控制环境光照强度。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风险点：风险点：相机安装高度偏差导致工作距离不一致，影响点云数据质量。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解决方案：解决方案：使用激光定位仪辅助安装，确保相机与产品中心对齐并保持固定高度。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风险点：风险点：不同批次塑料薄膜透明度差异大，影响3D图像采集效果。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解决方案：解决方案：在软件中启用自适应增益调节功能，补偿材质差异带来的成像变化。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●产品名称：真空包装的烧鸡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●检测内容：检测包装是否存在破损、变形、褶皱等漏气特征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●产品材质：塑料薄膜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●产品颜色：透明/白色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●产品表面状态：没有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mm)：400.0 * 300.0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MV-DPS200P-02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310×385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 mm@ 300 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0.2-0.75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MV-DPS200P-02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使用3D相机通过[从相机获取图像]步骤采集点云数据，设置相机参数以确保透明/白色塑料薄膜的表面细节清晰捕捉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通过[提取3D ROI内点云]设置感兴趣区域，聚焦于包装袋表面（400*300mm区域）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应用[点云降采样]降低数据量，设置采样间隔为2mm平衡精度与效率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使用[计算点云法向并估计边缘]增强包装袋表面特征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执行[点云聚类]分离包装袋主体与背景干扰点云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包装缺陷检测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通过[计算平面度误差]检测包装袋整体平整度（阈值设为0.5mm）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使用[正交投影]生成2D深度图，设置分辨率1000px/m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应用[卡尺工具]沿包装袋边缘检测，设置边缘极性为"白到黑"，ROI宽度覆盖300mm区域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通过[检测边缘]识别包装封口线，设置高斯滤波系数1.5消除噪声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使用[3D工件识别]比对标准包装模型，启用深度学习辅助识别（需导入实例分割模型包）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通过[掩膜逻辑运算]合并多源检测结果（And操作）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使用[计算非零区域中心点]定位缺陷区域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应用[判断位姿是否在3D ROI内]验证缺陷位置有效性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通过[输出]步骤将缺陷类型和坐标发送至MES系统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使用[统计数据列表中指定层级的元素个数]统计每批次缺陷数量，生成质量报告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