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石锤定位视觉方案（3D）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解决方案：加装遮光罩并控制现场照明强度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风险点：1150mm长距离安装易受振动影响定位精度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解决方案：采用刚性支架+减震垫组合固定设备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风险点：青灰色石材反光特性可能导致表面特征识别偏差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解决方案：预置多角度模板库并启用动态阈值补偿算法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●产品名称：石锤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●产品材质：石头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mm)：250*30*30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mm)：600.0 * 400.0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使用"从相机获取图像"步骤，连接工业相机并配置参数组，确保采集到覆盖搜索范围(600×400×100mm)的高质量点云数据。设置相机触发模式为静态采集，适应静止工件检测需求。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应用"点云降采样"步骤，设置体素大小为2mm，降低数据复杂度以提升处理效率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执行"点过滤"步骤，移除离群点并保留有效点云区域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ROI内点云"步骤，限定搜索范围至600×400×100mm的立方体空间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添加"计算点云法向并估计边缘"步骤，增强工件表面特征识别能力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通过"3D匹配"步骤建立石锤点云模板，设置匹配精度为±2mm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使用"计算平面点云的位姿和尺寸"步骤，提取工件中心位姿及250×30×30mm尺寸信息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应用"位姿变换"步骤，将相机坐标系下的位姿转换为机器人坐标系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添加"根据阈值对数值进行分类"步骤，过滤超出定位精度要求的异常位姿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使用"限制输出的个数"步骤，确保单次处理不超过20个工件（匹配工作节拍）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通过"位姿求逆"步骤校正抓取方向，使Z轴垂直于工件表面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添加"生成抓取点"步骤，设置抓取偏置高度为50mm，生成安全抓取路径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配置"输出"步骤，通过自定义端口传输抓取位姿数据至机器人控制系统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启用"外参精度验证工具"，实时监测标定参数稳定性（精度阈值±2mm）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使用"统计3D点的个数"步骤，验证每批次检测数量与实际来料一致性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添加"统计数据列表中指定层级的元素个数"步骤，记录有效位姿数量用于节拍分析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