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石锤定位视觉方案（3D）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3D位姿排序V2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按置信度降序排列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限制输出最高置信度的前5个位姿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根据阈值筛选有效位姿（保留置信度&gt;85%）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计算两位姿沿Z轴距离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验证抓取点与料筐底面的安全距离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设置抓取偏移量（X/Y轴对准工件中心）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添加防碰撞裕度（Z轴预留10mm安全距离）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选择标准接口模式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设置通信超时时间为500ms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输出机器人路径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端口类型设为"预定义（机器人路径）"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启用路径点平滑处理（最大速度0.5m/s）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通知接口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配置抓取完成信号反馈机制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计算位姿重复精度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记录连续20次检测的位姿偏差（目标&lt;2mm）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保存检测结果到文件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包含位姿坐标、置信度及检测时间戳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风险点：环境光干扰导致点云质量下降（青灰色石锤表面反光特性）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解决方案：加装遮光罩并控制现场环境照度≤500lux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风险点：1150mm长距离安装易受机械振动影响（眼在手外结构）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解决方案：采用双层减震支架+相机固定法兰联用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风险点：石锤堆叠间隙不均可能触发误检（尺寸公差±2mm要求）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解决方案：增加料筐底部限位导槽保证最小间距≥40mm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●产品名称：石锤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●产品材质：石头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mm)：250*30*30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mm)：600.0 * 400.0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选择相机并连接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使用"calib"参数组进行标定模式采集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设置搜索范围为600×400×100mm的3D 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启用点云质量检查（确保标定板圆心清晰可见）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设置降采样步长以平衡精度与处理速度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移除非有效点云噪声（阈值设为3mm）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提取石锤表面法向量用于后续位姿计算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限定检测区域为料筐内600×400×100mm空间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加载石锤点云模板（尺寸250×30×30mm）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设置匹配容差为±2mm（满足定位精度要求）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启用尺寸分类过滤（排除非目标尺寸物体）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调整位姿V2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坐标系转换至机器人基坐标系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绕Z轴旋转使工件方向统一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沿Z轴平移至抓取安全高度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