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石雕尺寸测量视觉方案（3D）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风险点：白色石材质地反光可能导致结构光干扰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解决方案：加装遮光罩并调整环境光照强度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风险点：700mm工作距离易受振动影响测量精度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解决方案：采用防震支架+螺丝固定相机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风险点：石雕边缘可能存在微小崩缺导致尺寸误判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解决方案：优化点云噪声抑制算法（Strong等级）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●产品名称：石雕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●产品材质：石头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mm)：300.0 * 200.0 * 2.0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●工作距离(mm)：700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眼在手外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700mm, X视野大小 = 235mm, Y视野大小 = 410mm, Z向视野大小 = 800mm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DPS500B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410×235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0.08mm@0.5m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478" y="1474470"/>
            <a:ext cx="5061042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041478" y="5671530"/>
            <a:ext cx="506104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DPS500B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配置3D ROI区域覆盖石雕全貌，设置深度图分辨率匹配1mm精度要求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设置3D ROI聚焦石雕表面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噪声抑制等级设为Strong消除石材质感噪点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边缘提取效果设为Fine保留薄壁特征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图像形态学变换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闭操作（ClosingOperator）消除白色石雕边缘孔洞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使用工件库中预设的石雕点云模板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匹配模式设为面匹配适应复杂表面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置信度阈值设为0.35过滤误识别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计算掩膜最小外接矩形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检测石雕投影轮廓的精确边界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将像素距离转换为实际距离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通过标定板设置单应性转换，输入标定圆参数(圆心距10mm，7×7网格)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限制输出的个数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限制为1个最大尺寸结果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使用Python计算结果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校验长宽高是否在[299-301, 199-201, 1-3]mm公差范围内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通过TCP/IP发送合格/不合格状态至PLC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