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硅棒外观检测视觉方案（2D）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使用验证集检查漏检/误检（参考8.2.2.4）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调整缺陷判定阈值优化结果（参考8.8.4）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输出缺陷区域坐标及分类结果（OK/NG）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生成检测报告包含缺陷热力图（参考8.2.2.4）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通过TCP/IP协议将检测结果发送至PLC控制系统（参考11.2.5）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风险点：风险点：现场存在粉尘及温湿度波动，可能影响图像稳定性。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解决方案：解决方案：加装除尘装置并保持环境温度在20-28℃之间。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风险点：风险点：相机安装高度误差可能导致视野偏移或畸变。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解决方案：解决方案：使用激光定位工具校准安装位置，确保工作距离精确为785mm。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风险点：风险点：硅棒表面反光不一致可能导致裂纹检测误判。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解决方案：解决方案：采用中孔背光源均匀照明，并在软件中启用自适应亮度补偿功能。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●产品名称：硅棒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●产品材质：硅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●工作距离(mm)：785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MV-CH140-60GM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4708 * 2824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MV-CH140-60GM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使用高分辨率工业相机在传送带静止/动态状态下采集硅棒图像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确保图像覆盖2000×2000mm检测区域且1mm裂纹清晰可见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框选硅棒主体区域排除背景干扰（参考8.2.2.3）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掩膜处理（可选）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使用全局掩膜遮盖硅棒非缺陷区域（参考8.2.2.1）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启用旋转/缩放/亮度调整参数（参考8.2.2.4）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选用缺陷分割模块（参考8.2.1）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创建"裂纹"缺陷类别（参考8.2.2.4）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使用多边形工具精细标注裂纹边缘（参考8.6.4）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确保标注覆盖不同形状/位置的裂纹样本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设置输入尺寸保证1mm缺陷可见（参考8.2.2.4）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启用数据增强参数（旋转±15°/缩放±10%）（参考8.2.2.4）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监控训练曲线确保精度&gt;95%（参考8.2.2.4）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