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硅棒外观检测视觉方案（2D）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风险点：环境光干扰导致硅棒表面反光影响裂痕识别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解决方案：加装防眩光罩并调整环形光源角度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风险点：长焦镜头易受机械振动导致图像模糊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解决方案：采用减震支架并固定相机安装基座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风险点：硅棒批次差异导致表面纹理特征波动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解决方案：启用自适应图像增强算法补偿材质差异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●产品名称：硅棒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●检测内容：裂痕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●工作距离(mm)：1486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1486mm, B(视野宽度) = 110mm, C(视野长度) = 880mm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MV-CU060-10GM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3072 * 248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5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4406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MV-CU060-10GM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使用工业相机采集硅棒表面图像，确保裂痕区域清晰可见。根据检测区域800*100mm设置相机视野范围，采用高分辨率模式保证2mm缺陷可识别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ROI截取：框选硅棒主体区域（800*100mm范围）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背景排除：使用掩膜工具遮盖非检测区域（如传送带）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对比度增强：调整图像亮度/对比度突出青色硅棒表面裂痕特征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模块选择：缺陷分割模块（需精确分割裂痕轮廓）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标注所有裂痕缺陷区域（使用多边形/画笔工具）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创建"裂痕"类别标签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输入尺寸：设置为原始图像尺寸的80%以平衡速度与精度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数据增强：启用旋转/翻转增强（±5°旋转，水平翻转）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批量大小：根据GPU显存设置为16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监控精度曲线，当验证集精度稳定在95%以上时停止训练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在验证选项卡中设置缺陷判定阈值（建议缺陷度&gt;0.75判定为NG）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输出缺陷区域坐标及缺陷度评分，通过图像标记区分OK/NG结果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