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硅棒尺寸测量视觉方案（3D）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风险点：风险点：强光干扰或反光影响3D成像精度。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解决方案：解决方案：加装遮光罩并控制环境光照强度。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风险点：风险点：相机安装位置偏移导致测量基准面不一致。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解决方案：解决方案：使用高精度定位支架并定期校准。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风险点：风险点：硅棒表面氧化层厚度不均影响轮廓识别。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解决方案：解决方案：在预处理阶段增强表面点过滤与法向量筛选参数。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●产品名称：硅棒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●测量内容：长宽高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●产品材质：硅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mm)：50.0 * 50.0 * 1500.0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●工作距离(mm)：127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127mm, X视野大小 = 73mm, Z向视野大小 = 74mm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DL5090B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338" y="1577340"/>
            <a:ext cx="3641322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75338" y="5568660"/>
            <a:ext cx="364132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DL5090B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