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硅棒尺寸测量视觉方案（3D）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●产品名称：硅棒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●测量内容：3D尺寸测量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4.72s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未知3D线激光相机品牌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未知3D线激光相机品牌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