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硅棒尺寸测量视觉方案（3D）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风险点：强光干扰或反光影响3D点云成像质量。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解决方案：安装遮光罩并控制环境光照强度，确保相机采集稳定。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风险点：安装高度误差导致工作距离超出标称范围。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解决方案：使用激光测距仪校准安装位置，确保Z向距离在1000-2000mm范围内。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风险点：硅棒表面氧化层不一致可能影响点云识别精度。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解决方案：定期清洁硅棒表面或在软件中增强点云滤波算法以适应表面变化。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●产品名称：硅棒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●测量内容：三维尺寸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●产品材质：硅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mm)：1000.0 * 500.0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PR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291" y="1474470"/>
            <a:ext cx="377141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86291" y="5671530"/>
            <a:ext cx="377141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从相机获取图像（配置高分辨率3D相机，确保覆盖硅棒全尺寸范围）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点云降采样（降低数据量，提升处理效率）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点过滤（去除噪声点，保留有效点云区域）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计算点云法向并滤波（优化点云表面特征）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三维尺寸检测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ROI内点云（划定硅棒测量区域）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计算平面点云的位姿和尺寸（获取长宽高数据）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根据阈值对数值进行分类（设置5mm精度阈值，判断尺寸是否合格）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过滤（剔除异常尺寸数据）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保存结果到文件（记录检测结果及关键参数）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输出（将检测结果传输至生产系统）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