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硅液尺寸测量视觉方案（3D）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d结构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0000">
            <a:off x="1271270" y="4264660"/>
            <a:ext cx="3089275" cy="189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风险点：环境温度波动可能导致点云数据漂移，影响高度测量精度。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解决方案：安装恒温控制系统并定期校准相机参数。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风险点：安装位置遮挡可能导致部分区域点云缺失。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解决方案：预留1.5米以上安全距离并采用多角度辅助照明。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风险点：硅液容器颜色深浅差异可能干扰深度图建模。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解决方案：统一使用哑光黑色容器底座消除反光干扰。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●产品名称：硅液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●产品材质：液体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●产品颜色：深绿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mm)：1000.0 * 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●来料方式：其他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2500mm, X视野大小 = 2000mm, Y视野大小 = 2200mm, Z向视野大小 = 2000mm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MV-DLS1300U-15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2200×2000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0.4-0.95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985" y="1680210"/>
            <a:ext cx="4330029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30985" y="5465790"/>
            <a:ext cx="43300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MV-DLS1300U-15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读取点云V2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设置点云文件路径（深绿色硅液容器点云数据）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正交投影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将带法向点云转换为深度图（用于基准面建模）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高度测量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测量点到平面的高度差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基准点设置：选取容器底部三个非共线点构建基准平面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检测点设置：在硅液液面最高点添加检测点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启用高度阈值检测（±1mm公差范围）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根据测量结果触发控制流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合格：输出高度数值（保留3位小数）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不合格：标记异常并记录偏差值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记录每次测量的绝对误差值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每100次检测生成误差分布直方图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