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硬盘盒外观检测视觉方案（2D）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风险点：银白色铝材反光易受环境光干扰导致图像过曝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解决方案：采用环形光源+漫射板组合，确保均匀照明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风险点：工作距离221mm易因安装角度偏差导致视野畸变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解决方案：通过激光校准仪调整相机光轴垂直工件表面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风险点：人工上料存在摆放角度偏移影响检测基准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解决方案：在料台增加机械限位装置强制统一摆放姿态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●产品名称：硬盘盒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●检测内容：测量尺寸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●工作距离(mm)：221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221mm, B(视野宽度) = 22mm,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0263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11437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602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4824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使用工业相机在100-1000mm工作距离范围内采集银白色铝制硬盘盒的静态图像，确保覆盖100*20mm检测区域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亮度/对比度调整：补偿铝材反光造成的局部过曝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边缘增强：使用锐化滤波突出金属轮廓特征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二值化处理：将银白色主体与背景分离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目标检测定位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使用目标检测模块识别硬盘盒边界框（参照8.4.2方法）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应用实例分割算法精确获取产品轮廓（参照8.1.2方法）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计算长宽尺寸：基于像素-毫米换算系数（需校准）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缺陷检测：通过轮廓偏差分析识别≥2mm尺寸异常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与标准尺寸阈值对比输出OK/NG结果（参照8.8.4方法）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生成检测报告：包含实际测量值、偏差量及判定结果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数据存储：保存图像与测量数据供追溯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合格率统计：实时计算当前批次产品合格率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趋势分析：绘制尺寸偏差趋势图辅助工艺优化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