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搜索长度：50mm（覆盖最大测量范围）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投影长度：10mm（保证边缘定位精度）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高斯半径：2像素（平衡抗噪与精度）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卡尺个数：4个（覆盖关键测量点）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对比度阈值：50（过滤弱边缘）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排序模式：按对比度方向排序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点与直线距离：测量关键尺寸（公差±0.05mm）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拟合线：校正产品角度偏差（允许±1°误差）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数学表达式：|实测值-标称值| ≤ 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条件判断：输出OK/NG信号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存储路径：C:\MVP\MeasureData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存储格式：CSV（包含时间戳、测量值、判定结果）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子组大小：连续5个样本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控制限：USL=+0.15mm, LSL=-0.15mm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柱状图显示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更新频率：每批次更新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显示参数：测量值分布与CPK指数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风险点：银灰色磁材表面反光可能导致图像采集干扰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解决方案：采用环形光源+漫射板组合，降低镜面反射干扰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风险点：安装角度偏差可能引起镜头畸变影响标定精度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解决方案：使用水平仪校准相机安装角度，确保与检测面垂直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风险点：磁材表面氧化层厚度差异可能造成反射率波动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解决方案：建立多批次样本库，动态调整光源亮度和对比度参数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●产品材质：磁性材料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●工作距离(mm)：329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329mm, B(视野宽度) = 165mm,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5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469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3492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VLHXA45D230R3X-24V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曝光时间：根据银灰色材料反光特性调整，建议10-20ms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增益：自动增益控制（AGC）保持图像亮度稳定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触发模式：采用硬触发与传送带到位信号同步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分辨率：选择≥200万像素，满足0.1mm精度要求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环形光源：提供均匀照明减少反光干扰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背光配置：增强边缘对比度（亮度设为80%，对比度设为60%）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滤波方法：高斯滤波（5×5核尺寸）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ROI区域：限定在200×150mm检测区域内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自动阈值：开启自适应阈值计算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极性设置：黑底白工件（针对银灰色材料）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操作方法：开运算（先腐蚀后膨胀）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滤波核形状：矩形（3×3核尺寸）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ROI区域：与检测区域一致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棋盘格尺寸：30×30mm格子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非线性矫正：开启镜头畸变校正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世界坐标系：右手坐标系（X右Y上）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H矩阵变换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平移量：根据实际安装位置校准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缩放系数：通过标定文件自动计算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