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磁材尺寸测量视觉方案（2D）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起点/终点：通过卡尺工具输出的边缘点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输出物理距离（依赖标定结果）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输入：测量尺寸值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上下限：根据公差范围设定（±0.1mm）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输出：OK/NG信号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OK/NG控件：实时显示检测结果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文本显示：输出具体尺寸数值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┖── 串口配置（可选）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波特率：9600（标准工业设置）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发送检测结果（OK/NG状态）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┖── CPK统计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数据存储：记录每次测量结果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统计周期：每小时生成一次CPK报告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风险点：银灰色磁材表面反光可能导致图像过曝或边缘检测失真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解决方案：采用高均匀性环形光源（JL-HAR-110）并调整照射角度，确保表面无眩光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风险点：329mm工作距离下镜头焦距（16mm）易受安装误差影响成像清晰度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解决方案：使用标定工具精确校准工作距离，确保镜头光轴与产品表面垂直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风险点：磁材批次差异可能引起表面反光强度波动，影响二值化阈值稳定性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解决方案：启用软件自动阈值功能（MVP），并定期用标准棋盘格标定补偿材质差异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●产品名称：磁材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●产品材质：磁性材料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●产品颜色：银灰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●测量精度要求(mm)：0.1mm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●工作距离(mm)：329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58506"/>
            <a:ext cx="3544089" cy="40748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329mm, B(视野宽度) = 165mm, C(视野长度) = 220mm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A9A87M/CX703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CXP-6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4496 * 4096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MT1628X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环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7312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61124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68773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77574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111187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19988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A9A87M/CX703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MT1628X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JL-HAR-110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曝光时间：根据环境光照调整至图像清晰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增益：适中设置以避免过曝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触发模式：选择软触发（因产品静止时采集）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图像输入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平滑滤波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滤波方法：高斯滤波（减少噪声）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滤波核大小：5x5（平衡去噪与细节保留）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ROI区域：覆盖检测区域（200x150mm）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二值化方法：自动阈值（适应银灰色材质反光）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ROI区域：与检测区域一致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方法：开运算（去除小噪点）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滤波核形状：矩形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核尺寸：3x3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高精度棋盘格标定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棋盘格尺寸：20mm×20mm（匹配工作距离）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非线性矫正：开启（补偿镜头畸变）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标定文件保存路径：默认路径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卡尺工具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矩形区域设置：覆盖产品边缘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边缘极性：由暗到明（适应银灰色背景）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对比度阈值：80（确保边缘检测稳定性）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高斯半径：2（增强边缘抗噪能力）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点与点距离测量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