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风险点：环境光干扰导致银灰色磁材反光不均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解决方案：加装遮光罩并使用恒定频率面形光源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风险点：多相机协同安装角度偏差引发测量误差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解决方案：采用激光校准工具确保±0.1°安装精度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风险点：磁材表面氧化层厚度差异影响边缘识别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解决方案：启用动态曝光补偿算法（±15%亮度自适应）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●产品材质：磁性材料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384mm, B(视野宽度) = 110mm, C(视野长度) = 165mm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C1628-12M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28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1677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5336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62164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C1628-12M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JL-BRP3-300×200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配置全局相机为软件触发模式，设置分辨率匹配检测区域300*200mm，曝光时间根据银灰色材质调整至最佳反光效果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启用背光照明增强边缘对比度，设置光源亮度为80%以避免过曝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应用中值滤波消除金属表面噪点，滤波尺寸设为3x3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使用自适应阈值分割，设置低阈值为150，高阈值为255以突出银灰色物体轮廓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开运算去除小面积噪声，结构元素尺寸设为5x5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采用直线边缘查找模块，设置边缘极性为从白到黑，梯度阈值为120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使用四边形查找模块定位产品边界，设置ROI覆盖300*200mm检测区域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调用线线测量模块，启用亚像素计算，设置角度归一化和最小距离阈值0.05mm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条件检测模块设置公差范围±0.1mm，输出OK/NG状态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文本保存模块按日期生成目录，保存测量值、判定结果及图像到CSV文件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节拍统计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耗时统计模块监控从图像采集到结果判定的全流程耗时，确保满足2pcs/min节拍要求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