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磁材尺寸测量视觉方案（2D）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条件检测模块设置尺寸阈值范围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逻辑运算模块综合多测量点结果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绑定全局变量存储测量数值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配置文本保存模块记录检测数据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设置数据队列缓存最近100组检测结果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界面显示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创建OK/NG信号灯控件实时显示检测状态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配置表格控件展示尺寸测量数值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添加条件信号灯显示关键尺寸偏差状态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PLC数据交互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配置Modbus通信设备（假设使用标准工业协议）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接收数据模块订阅PLC触发信号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发送数据模块输出检测结果到PLC地址寄存器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IO控制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相机IO通信模块配置OK/NG输出信号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设置电平持续时间100ms满足PLC响应需求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耗时统计模块监控单次检测周期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配置统计窗口显示平均检测时间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变量计算模块统计累计合格/不合格数量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│   ├── 表达式：合格率=合格数/(合格数+不合格数)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│   ├── 初始化变量：合格数=0, 不合格数=0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配置表格控件显示实时合格率曲线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设置历史数据队列存储每日检测统计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风险点：银灰色磁材表面反光可能导致图像采集时出现过曝或阴影干扰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解决方案：采用高均匀性背光+频闪控制，结合阴影校正算法消除反光影响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风险点：多相机协同安装时存在视角重叠区域导致测量数据冲突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解决方案：通过标定模块建立全局坐标系，设置独立ROI区域避免数据干扰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风险点：磁材批次间表面氧化层厚度差异可能影响边缘检测稳定性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解决方案：预置多阈值自适应算法，动态调整边缘检测灵敏度参数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●产品名称：磁材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●产品材质：磁性材料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●产品颜色：银灰色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●测量精度要求(mm)：0.1mm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●工作距离(mm)：384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384mm, B(视野宽度) = 110mm, C(视野长度) = 165mm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HC1605A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576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4568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5336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62164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HC1605A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JL-BRP3-300×200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设置相机分辨率为检测区域匹配的300*200mm范围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配置曝光时间以适应银灰色材质反光特性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启用全局相机触发模式（静止检测场景）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开启高亮度背光以增强银灰色材质边缘对比度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设置光源频闪同步相机触发信号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应用高斯滤波消除噪声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使用阴影校正补偿银灰色材质表面反光差异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执行开运算去除小斑点干扰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闭运算填充产品轮廓空洞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应用仿射变换校正图像透视畸变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使用标定模块进行亚像素级坐标转换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配置双边缘卡尺工具定位产品轮廓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设置边缘极性为从白到黑（银灰色材质典型特征）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精确测量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调用线圆测量模块获取关键尺寸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设置测量公差范围±0.05mm（满足0.1mm精度要求）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多点验证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使用多直线查找模块进行多角度尺寸交叉验证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配置测量结果一致性校验逻辑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